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8"/>
  </p:notesMasterIdLst>
  <p:handoutMasterIdLst>
    <p:handoutMasterId r:id="rId49"/>
  </p:handoutMasterIdLst>
  <p:sldIdLst>
    <p:sldId id="400" r:id="rId2"/>
    <p:sldId id="401" r:id="rId3"/>
    <p:sldId id="363" r:id="rId4"/>
    <p:sldId id="364" r:id="rId5"/>
    <p:sldId id="403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411" r:id="rId15"/>
    <p:sldId id="412" r:id="rId16"/>
    <p:sldId id="373" r:id="rId17"/>
    <p:sldId id="413" r:id="rId18"/>
    <p:sldId id="374" r:id="rId19"/>
    <p:sldId id="414" r:id="rId20"/>
    <p:sldId id="404" r:id="rId21"/>
    <p:sldId id="376" r:id="rId22"/>
    <p:sldId id="377" r:id="rId23"/>
    <p:sldId id="378" r:id="rId24"/>
    <p:sldId id="405" r:id="rId25"/>
    <p:sldId id="380" r:id="rId26"/>
    <p:sldId id="381" r:id="rId27"/>
    <p:sldId id="382" r:id="rId28"/>
    <p:sldId id="383" r:id="rId29"/>
    <p:sldId id="384" r:id="rId30"/>
    <p:sldId id="406" r:id="rId31"/>
    <p:sldId id="385" r:id="rId32"/>
    <p:sldId id="386" r:id="rId33"/>
    <p:sldId id="387" r:id="rId34"/>
    <p:sldId id="388" r:id="rId35"/>
    <p:sldId id="391" r:id="rId36"/>
    <p:sldId id="392" r:id="rId37"/>
    <p:sldId id="407" r:id="rId38"/>
    <p:sldId id="408" r:id="rId39"/>
    <p:sldId id="393" r:id="rId40"/>
    <p:sldId id="395" r:id="rId41"/>
    <p:sldId id="396" r:id="rId42"/>
    <p:sldId id="409" r:id="rId43"/>
    <p:sldId id="410" r:id="rId44"/>
    <p:sldId id="397" r:id="rId45"/>
    <p:sldId id="398" r:id="rId46"/>
    <p:sldId id="399" r:id="rId4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/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20" autoAdjust="0"/>
  </p:normalViewPr>
  <p:slideViewPr>
    <p:cSldViewPr>
      <p:cViewPr varScale="1">
        <p:scale>
          <a:sx n="71" d="100"/>
          <a:sy n="71" d="100"/>
        </p:scale>
        <p:origin x="-16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16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00493-E7BC-CA4D-A491-DE316523DDA6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72FE54-3781-EB44-BE05-577B7282740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two fundamental computer security facts:</a:t>
          </a:r>
          <a:endParaRPr lang="en-US" dirty="0"/>
        </a:p>
      </dgm:t>
    </dgm:pt>
    <dgm:pt modelId="{B9F33DB1-13B5-3145-9C86-AF92C8109E1E}" type="parTrans" cxnId="{FFFA7250-61B7-4E48-A8DC-A0114FD745C6}">
      <dgm:prSet/>
      <dgm:spPr/>
      <dgm:t>
        <a:bodyPr/>
        <a:lstStyle/>
        <a:p>
          <a:endParaRPr lang="en-US"/>
        </a:p>
      </dgm:t>
    </dgm:pt>
    <dgm:pt modelId="{9672D18F-0421-D84A-9A4D-523DDDCFED33}" type="sibTrans" cxnId="{FFFA7250-61B7-4E48-A8DC-A0114FD745C6}">
      <dgm:prSet/>
      <dgm:spPr/>
      <dgm:t>
        <a:bodyPr/>
        <a:lstStyle/>
        <a:p>
          <a:endParaRPr lang="en-US"/>
        </a:p>
      </dgm:t>
    </dgm:pt>
    <dgm:pt modelId="{7C36F676-B337-8144-87CB-DD0BE8918F93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all complex software systems have eventually revealed flaws or bugs that need to be fixed</a:t>
          </a:r>
        </a:p>
      </dgm:t>
    </dgm:pt>
    <dgm:pt modelId="{2C54AE84-62F1-A145-9C3A-796344573B89}" type="parTrans" cxnId="{6EB697DE-A907-D041-AE0C-2EA2DA499823}">
      <dgm:prSet/>
      <dgm:spPr/>
      <dgm:t>
        <a:bodyPr/>
        <a:lstStyle/>
        <a:p>
          <a:endParaRPr lang="en-US"/>
        </a:p>
      </dgm:t>
    </dgm:pt>
    <dgm:pt modelId="{A2B2BE4D-2F55-C14B-A94A-1885C953A525}" type="sibTrans" cxnId="{6EB697DE-A907-D041-AE0C-2EA2DA499823}">
      <dgm:prSet/>
      <dgm:spPr/>
      <dgm:t>
        <a:bodyPr/>
        <a:lstStyle/>
        <a:p>
          <a:endParaRPr lang="en-US"/>
        </a:p>
      </dgm:t>
    </dgm:pt>
    <dgm:pt modelId="{A76AAE29-53C5-4146-BC36-5635DB8F3649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it is extraordinarily difficult to build computer hardware/software not vulnerable to security attacks</a:t>
          </a:r>
        </a:p>
      </dgm:t>
    </dgm:pt>
    <dgm:pt modelId="{C1D1A4B7-4A8E-DC40-9B55-B92AB81CC8CD}" type="parTrans" cxnId="{5975972B-D47A-6C40-9850-164EDA1484D8}">
      <dgm:prSet/>
      <dgm:spPr/>
      <dgm:t>
        <a:bodyPr/>
        <a:lstStyle/>
        <a:p>
          <a:endParaRPr lang="en-US"/>
        </a:p>
      </dgm:t>
    </dgm:pt>
    <dgm:pt modelId="{DB3AAFDC-3D73-AE49-A70B-82F4DB9E27F9}" type="sibTrans" cxnId="{5975972B-D47A-6C40-9850-164EDA1484D8}">
      <dgm:prSet/>
      <dgm:spPr/>
      <dgm:t>
        <a:bodyPr/>
        <a:lstStyle/>
        <a:p>
          <a:endParaRPr lang="en-US"/>
        </a:p>
      </dgm:t>
    </dgm:pt>
    <dgm:pt modelId="{62F23998-FAC9-9148-9933-EA723567FA11}" type="pres">
      <dgm:prSet presAssocID="{14C00493-E7BC-CA4D-A491-DE316523DDA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7C4307-E4C4-EE49-8993-590C308C3623}" type="pres">
      <dgm:prSet presAssocID="{5872FE54-3781-EB44-BE05-577B72827403}" presName="compNode" presStyleCnt="0"/>
      <dgm:spPr/>
    </dgm:pt>
    <dgm:pt modelId="{9D5D55E9-99E8-5144-AD38-F4CB83FE3E5E}" type="pres">
      <dgm:prSet presAssocID="{5872FE54-3781-EB44-BE05-577B72827403}" presName="aNode" presStyleLbl="bgShp" presStyleIdx="0" presStyleCnt="1"/>
      <dgm:spPr/>
      <dgm:t>
        <a:bodyPr/>
        <a:lstStyle/>
        <a:p>
          <a:endParaRPr lang="en-US"/>
        </a:p>
      </dgm:t>
    </dgm:pt>
    <dgm:pt modelId="{6141CDAB-23C9-164A-832A-3F93289FEDA2}" type="pres">
      <dgm:prSet presAssocID="{5872FE54-3781-EB44-BE05-577B72827403}" presName="textNode" presStyleLbl="bgShp" presStyleIdx="0" presStyleCnt="1"/>
      <dgm:spPr/>
      <dgm:t>
        <a:bodyPr/>
        <a:lstStyle/>
        <a:p>
          <a:endParaRPr lang="en-US"/>
        </a:p>
      </dgm:t>
    </dgm:pt>
    <dgm:pt modelId="{CEDB0FF2-161C-1C47-9813-EB758B35BA92}" type="pres">
      <dgm:prSet presAssocID="{5872FE54-3781-EB44-BE05-577B72827403}" presName="compChildNode" presStyleCnt="0"/>
      <dgm:spPr/>
    </dgm:pt>
    <dgm:pt modelId="{FB8AB904-3CBC-D84E-B176-9E1B883C6CC5}" type="pres">
      <dgm:prSet presAssocID="{5872FE54-3781-EB44-BE05-577B72827403}" presName="theInnerList" presStyleCnt="0"/>
      <dgm:spPr/>
    </dgm:pt>
    <dgm:pt modelId="{F0955E45-D00C-EF48-9CC3-771A2FD49D0D}" type="pres">
      <dgm:prSet presAssocID="{7C36F676-B337-8144-87CB-DD0BE8918F93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C105F-6F81-1343-9604-E3CF75331595}" type="pres">
      <dgm:prSet presAssocID="{7C36F676-B337-8144-87CB-DD0BE8918F93}" presName="aSpace2" presStyleCnt="0"/>
      <dgm:spPr/>
    </dgm:pt>
    <dgm:pt modelId="{DCA76E79-3174-3041-91EE-FF67BABF5C15}" type="pres">
      <dgm:prSet presAssocID="{A76AAE29-53C5-4146-BC36-5635DB8F3649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FB3BAA-ECC1-B946-9AF5-62420FB49D2D}" type="presOf" srcId="{14C00493-E7BC-CA4D-A491-DE316523DDA6}" destId="{62F23998-FAC9-9148-9933-EA723567FA11}" srcOrd="0" destOrd="0" presId="urn:microsoft.com/office/officeart/2005/8/layout/lProcess2"/>
    <dgm:cxn modelId="{40184BE5-9ED8-5E47-B200-1B4A4F61020A}" type="presOf" srcId="{7C36F676-B337-8144-87CB-DD0BE8918F93}" destId="{F0955E45-D00C-EF48-9CC3-771A2FD49D0D}" srcOrd="0" destOrd="0" presId="urn:microsoft.com/office/officeart/2005/8/layout/lProcess2"/>
    <dgm:cxn modelId="{D8A16D40-7523-B744-A80D-72B0A32FD4E0}" type="presOf" srcId="{5872FE54-3781-EB44-BE05-577B72827403}" destId="{9D5D55E9-99E8-5144-AD38-F4CB83FE3E5E}" srcOrd="0" destOrd="0" presId="urn:microsoft.com/office/officeart/2005/8/layout/lProcess2"/>
    <dgm:cxn modelId="{3DC92344-76F9-4F44-921E-6DA67659FA82}" type="presOf" srcId="{A76AAE29-53C5-4146-BC36-5635DB8F3649}" destId="{DCA76E79-3174-3041-91EE-FF67BABF5C15}" srcOrd="0" destOrd="0" presId="urn:microsoft.com/office/officeart/2005/8/layout/lProcess2"/>
    <dgm:cxn modelId="{5975972B-D47A-6C40-9850-164EDA1484D8}" srcId="{5872FE54-3781-EB44-BE05-577B72827403}" destId="{A76AAE29-53C5-4146-BC36-5635DB8F3649}" srcOrd="1" destOrd="0" parTransId="{C1D1A4B7-4A8E-DC40-9B55-B92AB81CC8CD}" sibTransId="{DB3AAFDC-3D73-AE49-A70B-82F4DB9E27F9}"/>
    <dgm:cxn modelId="{FFFA7250-61B7-4E48-A8DC-A0114FD745C6}" srcId="{14C00493-E7BC-CA4D-A491-DE316523DDA6}" destId="{5872FE54-3781-EB44-BE05-577B72827403}" srcOrd="0" destOrd="0" parTransId="{B9F33DB1-13B5-3145-9C86-AF92C8109E1E}" sibTransId="{9672D18F-0421-D84A-9A4D-523DDDCFED33}"/>
    <dgm:cxn modelId="{AFC05F48-242A-B443-A27E-CCE0C2C374DF}" type="presOf" srcId="{5872FE54-3781-EB44-BE05-577B72827403}" destId="{6141CDAB-23C9-164A-832A-3F93289FEDA2}" srcOrd="1" destOrd="0" presId="urn:microsoft.com/office/officeart/2005/8/layout/lProcess2"/>
    <dgm:cxn modelId="{6EB697DE-A907-D041-AE0C-2EA2DA499823}" srcId="{5872FE54-3781-EB44-BE05-577B72827403}" destId="{7C36F676-B337-8144-87CB-DD0BE8918F93}" srcOrd="0" destOrd="0" parTransId="{2C54AE84-62F1-A145-9C3A-796344573B89}" sibTransId="{A2B2BE4D-2F55-C14B-A94A-1885C953A525}"/>
    <dgm:cxn modelId="{13C982AF-6171-6F42-AF29-17E4C48CDD3A}" type="presParOf" srcId="{62F23998-FAC9-9148-9933-EA723567FA11}" destId="{1D7C4307-E4C4-EE49-8993-590C308C3623}" srcOrd="0" destOrd="0" presId="urn:microsoft.com/office/officeart/2005/8/layout/lProcess2"/>
    <dgm:cxn modelId="{9E5938EC-D15E-174A-A251-CBBDB8DC3FB6}" type="presParOf" srcId="{1D7C4307-E4C4-EE49-8993-590C308C3623}" destId="{9D5D55E9-99E8-5144-AD38-F4CB83FE3E5E}" srcOrd="0" destOrd="0" presId="urn:microsoft.com/office/officeart/2005/8/layout/lProcess2"/>
    <dgm:cxn modelId="{195D349F-F197-9644-82AF-8CE1BBAED6CF}" type="presParOf" srcId="{1D7C4307-E4C4-EE49-8993-590C308C3623}" destId="{6141CDAB-23C9-164A-832A-3F93289FEDA2}" srcOrd="1" destOrd="0" presId="urn:microsoft.com/office/officeart/2005/8/layout/lProcess2"/>
    <dgm:cxn modelId="{5531C26D-0C0C-0446-B110-A5C8BA8B1210}" type="presParOf" srcId="{1D7C4307-E4C4-EE49-8993-590C308C3623}" destId="{CEDB0FF2-161C-1C47-9813-EB758B35BA92}" srcOrd="2" destOrd="0" presId="urn:microsoft.com/office/officeart/2005/8/layout/lProcess2"/>
    <dgm:cxn modelId="{E91A8341-381A-1F4E-8E40-9058A6D05821}" type="presParOf" srcId="{CEDB0FF2-161C-1C47-9813-EB758B35BA92}" destId="{FB8AB904-3CBC-D84E-B176-9E1B883C6CC5}" srcOrd="0" destOrd="0" presId="urn:microsoft.com/office/officeart/2005/8/layout/lProcess2"/>
    <dgm:cxn modelId="{2691E560-7F22-A546-AB0C-B7106628F288}" type="presParOf" srcId="{FB8AB904-3CBC-D84E-B176-9E1B883C6CC5}" destId="{F0955E45-D00C-EF48-9CC3-771A2FD49D0D}" srcOrd="0" destOrd="0" presId="urn:microsoft.com/office/officeart/2005/8/layout/lProcess2"/>
    <dgm:cxn modelId="{F7946A5E-2E1E-BB43-B56D-66AA696327AC}" type="presParOf" srcId="{FB8AB904-3CBC-D84E-B176-9E1B883C6CC5}" destId="{FBFC105F-6F81-1343-9604-E3CF75331595}" srcOrd="1" destOrd="0" presId="urn:microsoft.com/office/officeart/2005/8/layout/lProcess2"/>
    <dgm:cxn modelId="{49437861-6DD8-864D-81B9-1A71DD1B61B7}" type="presParOf" srcId="{FB8AB904-3CBC-D84E-B176-9E1B883C6CC5}" destId="{DCA76E79-3174-3041-91EE-FF67BABF5C1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A15E129-1C41-404C-89C9-8F06606F09B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BF3D2-85D9-EF4A-82A2-DA9822A40C3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1 - functionally tested</a:t>
          </a:r>
          <a:endParaRPr lang="en-US" dirty="0">
            <a:solidFill>
              <a:schemeClr val="bg1"/>
            </a:solidFill>
          </a:endParaRPr>
        </a:p>
      </dgm:t>
    </dgm:pt>
    <dgm:pt modelId="{3A908C5E-DD9E-FE40-94AA-DE145E179770}" type="parTrans" cxnId="{1CA9E536-7FA7-A84D-A6AC-5F4CAAD57437}">
      <dgm:prSet/>
      <dgm:spPr/>
      <dgm:t>
        <a:bodyPr/>
        <a:lstStyle/>
        <a:p>
          <a:endParaRPr lang="en-US"/>
        </a:p>
      </dgm:t>
    </dgm:pt>
    <dgm:pt modelId="{2C805720-CD14-EF44-9C48-A1A605CEFD01}" type="sibTrans" cxnId="{1CA9E536-7FA7-A84D-A6AC-5F4CAAD57437}">
      <dgm:prSet/>
      <dgm:spPr/>
      <dgm:t>
        <a:bodyPr/>
        <a:lstStyle/>
        <a:p>
          <a:endParaRPr lang="en-US"/>
        </a:p>
      </dgm:t>
    </dgm:pt>
    <dgm:pt modelId="{A14FC557-B648-9542-804C-6AB84188F7D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2: structurally tested</a:t>
          </a:r>
          <a:endParaRPr lang="en-US" dirty="0">
            <a:solidFill>
              <a:schemeClr val="bg1"/>
            </a:solidFill>
          </a:endParaRPr>
        </a:p>
      </dgm:t>
    </dgm:pt>
    <dgm:pt modelId="{8761AB01-E124-0546-AF1D-3975234BF431}" type="parTrans" cxnId="{BE3C0254-C82D-7741-89A7-2C1E578FC3AF}">
      <dgm:prSet/>
      <dgm:spPr/>
      <dgm:t>
        <a:bodyPr/>
        <a:lstStyle/>
        <a:p>
          <a:endParaRPr lang="en-US"/>
        </a:p>
      </dgm:t>
    </dgm:pt>
    <dgm:pt modelId="{0AD62EF3-355B-E840-B5FA-BDEC858EB9C6}" type="sibTrans" cxnId="{BE3C0254-C82D-7741-89A7-2C1E578FC3AF}">
      <dgm:prSet/>
      <dgm:spPr/>
      <dgm:t>
        <a:bodyPr/>
        <a:lstStyle/>
        <a:p>
          <a:endParaRPr lang="en-US"/>
        </a:p>
      </dgm:t>
    </dgm:pt>
    <dgm:pt modelId="{FD5A7135-7F26-5845-A6E4-56CE03D22B7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3: methodically tested and checked</a:t>
          </a:r>
          <a:endParaRPr lang="en-US" dirty="0">
            <a:solidFill>
              <a:schemeClr val="bg1"/>
            </a:solidFill>
          </a:endParaRPr>
        </a:p>
      </dgm:t>
    </dgm:pt>
    <dgm:pt modelId="{CAFA70AE-7BC2-B84B-BC65-5BAB43AF1558}" type="parTrans" cxnId="{91CB91A3-77C1-B74C-8E59-FF1CB3AA6731}">
      <dgm:prSet/>
      <dgm:spPr/>
      <dgm:t>
        <a:bodyPr/>
        <a:lstStyle/>
        <a:p>
          <a:endParaRPr lang="en-US"/>
        </a:p>
      </dgm:t>
    </dgm:pt>
    <dgm:pt modelId="{1B3BFFAF-9600-204C-AF6F-48C4AC30D046}" type="sibTrans" cxnId="{91CB91A3-77C1-B74C-8E59-FF1CB3AA6731}">
      <dgm:prSet/>
      <dgm:spPr/>
      <dgm:t>
        <a:bodyPr/>
        <a:lstStyle/>
        <a:p>
          <a:endParaRPr lang="en-US"/>
        </a:p>
      </dgm:t>
    </dgm:pt>
    <dgm:pt modelId="{F7FD6F60-DDA6-5947-AE11-9A6F006E10CF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4: methodically designed, tested, and reviewed</a:t>
          </a:r>
          <a:endParaRPr lang="en-US" dirty="0">
            <a:solidFill>
              <a:schemeClr val="bg1"/>
            </a:solidFill>
          </a:endParaRPr>
        </a:p>
      </dgm:t>
    </dgm:pt>
    <dgm:pt modelId="{953ECD75-0C42-5241-AFD7-3CD525A64EC7}" type="parTrans" cxnId="{E375C741-0E6E-854F-B394-55059E1F631F}">
      <dgm:prSet/>
      <dgm:spPr/>
      <dgm:t>
        <a:bodyPr/>
        <a:lstStyle/>
        <a:p>
          <a:endParaRPr lang="en-US"/>
        </a:p>
      </dgm:t>
    </dgm:pt>
    <dgm:pt modelId="{E71B7568-4B51-2443-BC34-DDD492B8C04B}" type="sibTrans" cxnId="{E375C741-0E6E-854F-B394-55059E1F631F}">
      <dgm:prSet/>
      <dgm:spPr/>
      <dgm:t>
        <a:bodyPr/>
        <a:lstStyle/>
        <a:p>
          <a:endParaRPr lang="en-US"/>
        </a:p>
      </dgm:t>
    </dgm:pt>
    <dgm:pt modelId="{9D757400-4E05-8E42-9B02-C549D5040CBC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5: semi-formally designed and tested</a:t>
          </a:r>
          <a:endParaRPr lang="en-US" dirty="0">
            <a:solidFill>
              <a:schemeClr val="bg1"/>
            </a:solidFill>
          </a:endParaRPr>
        </a:p>
      </dgm:t>
    </dgm:pt>
    <dgm:pt modelId="{CA00283E-4427-FE46-A928-75D4E3ADF1C1}" type="parTrans" cxnId="{1C588078-D412-A747-AACF-F2A23532B929}">
      <dgm:prSet/>
      <dgm:spPr/>
      <dgm:t>
        <a:bodyPr/>
        <a:lstStyle/>
        <a:p>
          <a:endParaRPr lang="en-US"/>
        </a:p>
      </dgm:t>
    </dgm:pt>
    <dgm:pt modelId="{29DB8CFE-EA49-C94D-B184-7AD1DCE00C11}" type="sibTrans" cxnId="{1C588078-D412-A747-AACF-F2A23532B929}">
      <dgm:prSet/>
      <dgm:spPr/>
      <dgm:t>
        <a:bodyPr/>
        <a:lstStyle/>
        <a:p>
          <a:endParaRPr lang="en-US"/>
        </a:p>
      </dgm:t>
    </dgm:pt>
    <dgm:pt modelId="{E7E36519-F4C9-164F-AB0F-B521D228A222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6: semi-formally verified design and tested</a:t>
          </a:r>
          <a:endParaRPr lang="en-US" dirty="0">
            <a:solidFill>
              <a:schemeClr val="bg1"/>
            </a:solidFill>
          </a:endParaRPr>
        </a:p>
      </dgm:t>
    </dgm:pt>
    <dgm:pt modelId="{17516D90-3321-3942-8542-F1C8AA7CE5B5}" type="parTrans" cxnId="{6806C91D-56AB-7547-A2C3-E8062FA038C5}">
      <dgm:prSet/>
      <dgm:spPr/>
      <dgm:t>
        <a:bodyPr/>
        <a:lstStyle/>
        <a:p>
          <a:endParaRPr lang="en-US"/>
        </a:p>
      </dgm:t>
    </dgm:pt>
    <dgm:pt modelId="{1CA51BB3-DB42-324D-8D22-BE646EABDC7F}" type="sibTrans" cxnId="{6806C91D-56AB-7547-A2C3-E8062FA038C5}">
      <dgm:prSet/>
      <dgm:spPr/>
      <dgm:t>
        <a:bodyPr/>
        <a:lstStyle/>
        <a:p>
          <a:endParaRPr lang="en-US"/>
        </a:p>
      </dgm:t>
    </dgm:pt>
    <dgm:pt modelId="{712CCFAA-3AB2-B14E-9BF9-24AF0551413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EAL 7: formally verified design and tested</a:t>
          </a:r>
          <a:endParaRPr lang="en-US" dirty="0">
            <a:solidFill>
              <a:schemeClr val="bg1"/>
            </a:solidFill>
          </a:endParaRPr>
        </a:p>
      </dgm:t>
    </dgm:pt>
    <dgm:pt modelId="{E702AC61-5EA0-684B-B338-F2EAC7329774}" type="parTrans" cxnId="{F0DDCE2E-3C06-7346-A065-587FDD7438F9}">
      <dgm:prSet/>
      <dgm:spPr/>
      <dgm:t>
        <a:bodyPr/>
        <a:lstStyle/>
        <a:p>
          <a:endParaRPr lang="en-US"/>
        </a:p>
      </dgm:t>
    </dgm:pt>
    <dgm:pt modelId="{99A9B998-2B03-1548-8B2C-E21E371F24E2}" type="sibTrans" cxnId="{F0DDCE2E-3C06-7346-A065-587FDD7438F9}">
      <dgm:prSet/>
      <dgm:spPr/>
      <dgm:t>
        <a:bodyPr/>
        <a:lstStyle/>
        <a:p>
          <a:endParaRPr lang="en-US"/>
        </a:p>
      </dgm:t>
    </dgm:pt>
    <dgm:pt modelId="{D028596C-5424-D144-B026-50D622571673}" type="pres">
      <dgm:prSet presAssocID="{4A15E129-1C41-404C-89C9-8F06606F09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68530F-B9E7-E443-89B5-3F5788FB01E8}" type="pres">
      <dgm:prSet presAssocID="{0FEBF3D2-85D9-EF4A-82A2-DA9822A40C3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BEEE2-1349-254F-B2F5-29A6306701D3}" type="pres">
      <dgm:prSet presAssocID="{2C805720-CD14-EF44-9C48-A1A605CEFD01}" presName="spacer" presStyleCnt="0"/>
      <dgm:spPr/>
    </dgm:pt>
    <dgm:pt modelId="{DEF76544-BBA4-FF43-8C3E-093F1A121B2F}" type="pres">
      <dgm:prSet presAssocID="{A14FC557-B648-9542-804C-6AB84188F7D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8F436F-8973-1B40-BB6E-4E199887E582}" type="pres">
      <dgm:prSet presAssocID="{0AD62EF3-355B-E840-B5FA-BDEC858EB9C6}" presName="spacer" presStyleCnt="0"/>
      <dgm:spPr/>
    </dgm:pt>
    <dgm:pt modelId="{EF3238F6-E1C0-5844-B156-C0B2EE5B76FC}" type="pres">
      <dgm:prSet presAssocID="{FD5A7135-7F26-5845-A6E4-56CE03D22B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D9DC42-F5FA-0D4E-B298-75E5F986B74A}" type="pres">
      <dgm:prSet presAssocID="{1B3BFFAF-9600-204C-AF6F-48C4AC30D046}" presName="spacer" presStyleCnt="0"/>
      <dgm:spPr/>
    </dgm:pt>
    <dgm:pt modelId="{3638AF6E-DBE3-6540-81FE-1021EF4DAE0E}" type="pres">
      <dgm:prSet presAssocID="{F7FD6F60-DDA6-5947-AE11-9A6F006E10CF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23947-DAA2-6546-B4C2-9AD6D5DE6E20}" type="pres">
      <dgm:prSet presAssocID="{E71B7568-4B51-2443-BC34-DDD492B8C04B}" presName="spacer" presStyleCnt="0"/>
      <dgm:spPr/>
    </dgm:pt>
    <dgm:pt modelId="{87E28CDB-7F59-2E42-BB8A-6DB3E686466C}" type="pres">
      <dgm:prSet presAssocID="{9D757400-4E05-8E42-9B02-C549D5040CBC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F077B-C348-DF4A-867A-B759D39B4486}" type="pres">
      <dgm:prSet presAssocID="{29DB8CFE-EA49-C94D-B184-7AD1DCE00C11}" presName="spacer" presStyleCnt="0"/>
      <dgm:spPr/>
    </dgm:pt>
    <dgm:pt modelId="{9F405E0D-4C40-8946-BC45-7D11102D77EC}" type="pres">
      <dgm:prSet presAssocID="{E7E36519-F4C9-164F-AB0F-B521D228A222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676A8-9070-DA4F-996B-EF9FA8F553EA}" type="pres">
      <dgm:prSet presAssocID="{1CA51BB3-DB42-324D-8D22-BE646EABDC7F}" presName="spacer" presStyleCnt="0"/>
      <dgm:spPr/>
    </dgm:pt>
    <dgm:pt modelId="{EE7BA92E-70FE-6343-9E28-1948D54E5205}" type="pres">
      <dgm:prSet presAssocID="{712CCFAA-3AB2-B14E-9BF9-24AF0551413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BC78A6-80B9-814E-983C-8C97EE950EDC}" type="presOf" srcId="{E7E36519-F4C9-164F-AB0F-B521D228A222}" destId="{9F405E0D-4C40-8946-BC45-7D11102D77EC}" srcOrd="0" destOrd="0" presId="urn:microsoft.com/office/officeart/2005/8/layout/vList2"/>
    <dgm:cxn modelId="{8E4C1BF8-D47D-7D41-B9AE-F05EDF9AA844}" type="presOf" srcId="{A14FC557-B648-9542-804C-6AB84188F7DE}" destId="{DEF76544-BBA4-FF43-8C3E-093F1A121B2F}" srcOrd="0" destOrd="0" presId="urn:microsoft.com/office/officeart/2005/8/layout/vList2"/>
    <dgm:cxn modelId="{D6C54E5E-E219-4748-9940-F0D23E86D249}" type="presOf" srcId="{712CCFAA-3AB2-B14E-9BF9-24AF05514138}" destId="{EE7BA92E-70FE-6343-9E28-1948D54E5205}" srcOrd="0" destOrd="0" presId="urn:microsoft.com/office/officeart/2005/8/layout/vList2"/>
    <dgm:cxn modelId="{6806C91D-56AB-7547-A2C3-E8062FA038C5}" srcId="{4A15E129-1C41-404C-89C9-8F06606F09B0}" destId="{E7E36519-F4C9-164F-AB0F-B521D228A222}" srcOrd="5" destOrd="0" parTransId="{17516D90-3321-3942-8542-F1C8AA7CE5B5}" sibTransId="{1CA51BB3-DB42-324D-8D22-BE646EABDC7F}"/>
    <dgm:cxn modelId="{037361A6-5902-8B4D-839F-1653FCDD723B}" type="presOf" srcId="{4A15E129-1C41-404C-89C9-8F06606F09B0}" destId="{D028596C-5424-D144-B026-50D622571673}" srcOrd="0" destOrd="0" presId="urn:microsoft.com/office/officeart/2005/8/layout/vList2"/>
    <dgm:cxn modelId="{A496B9A5-22EA-544B-8017-53FB2D7139ED}" type="presOf" srcId="{0FEBF3D2-85D9-EF4A-82A2-DA9822A40C3B}" destId="{D668530F-B9E7-E443-89B5-3F5788FB01E8}" srcOrd="0" destOrd="0" presId="urn:microsoft.com/office/officeart/2005/8/layout/vList2"/>
    <dgm:cxn modelId="{41E3C771-554C-BD4E-B912-7EEDE14EFFBD}" type="presOf" srcId="{F7FD6F60-DDA6-5947-AE11-9A6F006E10CF}" destId="{3638AF6E-DBE3-6540-81FE-1021EF4DAE0E}" srcOrd="0" destOrd="0" presId="urn:microsoft.com/office/officeart/2005/8/layout/vList2"/>
    <dgm:cxn modelId="{91CB91A3-77C1-B74C-8E59-FF1CB3AA6731}" srcId="{4A15E129-1C41-404C-89C9-8F06606F09B0}" destId="{FD5A7135-7F26-5845-A6E4-56CE03D22B7E}" srcOrd="2" destOrd="0" parTransId="{CAFA70AE-7BC2-B84B-BC65-5BAB43AF1558}" sibTransId="{1B3BFFAF-9600-204C-AF6F-48C4AC30D046}"/>
    <dgm:cxn modelId="{1CA9E536-7FA7-A84D-A6AC-5F4CAAD57437}" srcId="{4A15E129-1C41-404C-89C9-8F06606F09B0}" destId="{0FEBF3D2-85D9-EF4A-82A2-DA9822A40C3B}" srcOrd="0" destOrd="0" parTransId="{3A908C5E-DD9E-FE40-94AA-DE145E179770}" sibTransId="{2C805720-CD14-EF44-9C48-A1A605CEFD01}"/>
    <dgm:cxn modelId="{4B6C4A4D-2128-864A-815E-D82B11082A2D}" type="presOf" srcId="{9D757400-4E05-8E42-9B02-C549D5040CBC}" destId="{87E28CDB-7F59-2E42-BB8A-6DB3E686466C}" srcOrd="0" destOrd="0" presId="urn:microsoft.com/office/officeart/2005/8/layout/vList2"/>
    <dgm:cxn modelId="{F0DDCE2E-3C06-7346-A065-587FDD7438F9}" srcId="{4A15E129-1C41-404C-89C9-8F06606F09B0}" destId="{712CCFAA-3AB2-B14E-9BF9-24AF05514138}" srcOrd="6" destOrd="0" parTransId="{E702AC61-5EA0-684B-B338-F2EAC7329774}" sibTransId="{99A9B998-2B03-1548-8B2C-E21E371F24E2}"/>
    <dgm:cxn modelId="{BE3C0254-C82D-7741-89A7-2C1E578FC3AF}" srcId="{4A15E129-1C41-404C-89C9-8F06606F09B0}" destId="{A14FC557-B648-9542-804C-6AB84188F7DE}" srcOrd="1" destOrd="0" parTransId="{8761AB01-E124-0546-AF1D-3975234BF431}" sibTransId="{0AD62EF3-355B-E840-B5FA-BDEC858EB9C6}"/>
    <dgm:cxn modelId="{7E669B7A-3820-7245-9156-B37D3FB1BBCD}" type="presOf" srcId="{FD5A7135-7F26-5845-A6E4-56CE03D22B7E}" destId="{EF3238F6-E1C0-5844-B156-C0B2EE5B76FC}" srcOrd="0" destOrd="0" presId="urn:microsoft.com/office/officeart/2005/8/layout/vList2"/>
    <dgm:cxn modelId="{1C588078-D412-A747-AACF-F2A23532B929}" srcId="{4A15E129-1C41-404C-89C9-8F06606F09B0}" destId="{9D757400-4E05-8E42-9B02-C549D5040CBC}" srcOrd="4" destOrd="0" parTransId="{CA00283E-4427-FE46-A928-75D4E3ADF1C1}" sibTransId="{29DB8CFE-EA49-C94D-B184-7AD1DCE00C11}"/>
    <dgm:cxn modelId="{E375C741-0E6E-854F-B394-55059E1F631F}" srcId="{4A15E129-1C41-404C-89C9-8F06606F09B0}" destId="{F7FD6F60-DDA6-5947-AE11-9A6F006E10CF}" srcOrd="3" destOrd="0" parTransId="{953ECD75-0C42-5241-AFD7-3CD525A64EC7}" sibTransId="{E71B7568-4B51-2443-BC34-DDD492B8C04B}"/>
    <dgm:cxn modelId="{25083A65-4D49-A645-8AE9-ACDC7823F606}" type="presParOf" srcId="{D028596C-5424-D144-B026-50D622571673}" destId="{D668530F-B9E7-E443-89B5-3F5788FB01E8}" srcOrd="0" destOrd="0" presId="urn:microsoft.com/office/officeart/2005/8/layout/vList2"/>
    <dgm:cxn modelId="{1CB96B3B-8977-9145-8948-1052E5626009}" type="presParOf" srcId="{D028596C-5424-D144-B026-50D622571673}" destId="{786BEEE2-1349-254F-B2F5-29A6306701D3}" srcOrd="1" destOrd="0" presId="urn:microsoft.com/office/officeart/2005/8/layout/vList2"/>
    <dgm:cxn modelId="{6B04DA21-A443-2E41-9C9C-D09F3D3D3CDE}" type="presParOf" srcId="{D028596C-5424-D144-B026-50D622571673}" destId="{DEF76544-BBA4-FF43-8C3E-093F1A121B2F}" srcOrd="2" destOrd="0" presId="urn:microsoft.com/office/officeart/2005/8/layout/vList2"/>
    <dgm:cxn modelId="{5770EF63-979D-1144-9E96-59FC05E3FC21}" type="presParOf" srcId="{D028596C-5424-D144-B026-50D622571673}" destId="{7B8F436F-8973-1B40-BB6E-4E199887E582}" srcOrd="3" destOrd="0" presId="urn:microsoft.com/office/officeart/2005/8/layout/vList2"/>
    <dgm:cxn modelId="{55442B78-712D-5649-8B53-91FBBB6E73D1}" type="presParOf" srcId="{D028596C-5424-D144-B026-50D622571673}" destId="{EF3238F6-E1C0-5844-B156-C0B2EE5B76FC}" srcOrd="4" destOrd="0" presId="urn:microsoft.com/office/officeart/2005/8/layout/vList2"/>
    <dgm:cxn modelId="{FCCE8C85-C262-2047-8B90-D9BAFAF8B822}" type="presParOf" srcId="{D028596C-5424-D144-B026-50D622571673}" destId="{B6D9DC42-F5FA-0D4E-B298-75E5F986B74A}" srcOrd="5" destOrd="0" presId="urn:microsoft.com/office/officeart/2005/8/layout/vList2"/>
    <dgm:cxn modelId="{E1F7F811-C3C7-8C4E-BDD5-4A79BE725265}" type="presParOf" srcId="{D028596C-5424-D144-B026-50D622571673}" destId="{3638AF6E-DBE3-6540-81FE-1021EF4DAE0E}" srcOrd="6" destOrd="0" presId="urn:microsoft.com/office/officeart/2005/8/layout/vList2"/>
    <dgm:cxn modelId="{616D0CDA-9470-BC42-BAD9-578A4A3FD7F8}" type="presParOf" srcId="{D028596C-5424-D144-B026-50D622571673}" destId="{4EF23947-DAA2-6546-B4C2-9AD6D5DE6E20}" srcOrd="7" destOrd="0" presId="urn:microsoft.com/office/officeart/2005/8/layout/vList2"/>
    <dgm:cxn modelId="{E880D6D5-ACE1-9544-9CAA-4059B209B102}" type="presParOf" srcId="{D028596C-5424-D144-B026-50D622571673}" destId="{87E28CDB-7F59-2E42-BB8A-6DB3E686466C}" srcOrd="8" destOrd="0" presId="urn:microsoft.com/office/officeart/2005/8/layout/vList2"/>
    <dgm:cxn modelId="{EB332356-2B76-1E40-8815-20B54B1F03BD}" type="presParOf" srcId="{D028596C-5424-D144-B026-50D622571673}" destId="{CBEF077B-C348-DF4A-867A-B759D39B4486}" srcOrd="9" destOrd="0" presId="urn:microsoft.com/office/officeart/2005/8/layout/vList2"/>
    <dgm:cxn modelId="{929E8E61-29F6-B544-A5C3-C464EE86AAE2}" type="presParOf" srcId="{D028596C-5424-D144-B026-50D622571673}" destId="{9F405E0D-4C40-8946-BC45-7D11102D77EC}" srcOrd="10" destOrd="0" presId="urn:microsoft.com/office/officeart/2005/8/layout/vList2"/>
    <dgm:cxn modelId="{880E2A53-FE1F-1A49-95AE-DAB6A47BAF19}" type="presParOf" srcId="{D028596C-5424-D144-B026-50D622571673}" destId="{5A0676A8-9070-DA4F-996B-EF9FA8F553EA}" srcOrd="11" destOrd="0" presId="urn:microsoft.com/office/officeart/2005/8/layout/vList2"/>
    <dgm:cxn modelId="{2249E38C-4AB3-2048-8BC4-32C701EDD899}" type="presParOf" srcId="{D028596C-5424-D144-B026-50D622571673}" destId="{EE7BA92E-70FE-6343-9E28-1948D54E520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948A49-36B3-5B42-8CA1-3EF87046A728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09A670-8511-2648-8C1D-C60723908B5C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preparation:</a:t>
          </a:r>
        </a:p>
        <a:p>
          <a:r>
            <a:rPr lang="en-US" b="1" dirty="0" smtClean="0">
              <a:solidFill>
                <a:schemeClr val="bg1"/>
              </a:solidFill>
            </a:rPr>
            <a:t>initial contact between sponsor and developer</a:t>
          </a:r>
        </a:p>
      </dgm:t>
    </dgm:pt>
    <dgm:pt modelId="{056357A3-065E-CE41-B08D-518DB591CFA5}" type="parTrans" cxnId="{7FF2557B-6AB8-834A-B9DC-3531D1F26919}">
      <dgm:prSet/>
      <dgm:spPr/>
      <dgm:t>
        <a:bodyPr/>
        <a:lstStyle/>
        <a:p>
          <a:endParaRPr lang="en-US"/>
        </a:p>
      </dgm:t>
    </dgm:pt>
    <dgm:pt modelId="{1E1BF94A-2616-D040-A44E-212B666FE0E2}" type="sibTrans" cxnId="{7FF2557B-6AB8-834A-B9DC-3531D1F26919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17909441-D127-8443-8953-1ABAC835CB98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conduct of evaluation:</a:t>
          </a:r>
        </a:p>
        <a:p>
          <a:r>
            <a:rPr lang="en-US" b="1" dirty="0" smtClean="0">
              <a:solidFill>
                <a:schemeClr val="bg1"/>
              </a:solidFill>
            </a:rPr>
            <a:t>confirms satisfaction of security target</a:t>
          </a:r>
        </a:p>
      </dgm:t>
    </dgm:pt>
    <dgm:pt modelId="{282276C0-81D6-9F40-A3A2-DF2226D609C7}" type="parTrans" cxnId="{1510D535-DF9C-7641-82D4-D510C1D146BE}">
      <dgm:prSet/>
      <dgm:spPr/>
      <dgm:t>
        <a:bodyPr/>
        <a:lstStyle/>
        <a:p>
          <a:endParaRPr lang="en-US"/>
        </a:p>
      </dgm:t>
    </dgm:pt>
    <dgm:pt modelId="{B2348315-6954-3445-B526-B47B7AEB676F}" type="sibTrans" cxnId="{1510D535-DF9C-7641-82D4-D510C1D146BE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52578B29-3D8A-8E41-9865-AA6DDC0CBAD4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conclusion:</a:t>
          </a:r>
        </a:p>
        <a:p>
          <a:r>
            <a:rPr lang="en-US" b="1" dirty="0" smtClean="0">
              <a:solidFill>
                <a:schemeClr val="bg1"/>
              </a:solidFill>
            </a:rPr>
            <a:t>final report is given to the certifiers for acceptance</a:t>
          </a:r>
        </a:p>
      </dgm:t>
    </dgm:pt>
    <dgm:pt modelId="{1365086B-450A-BB40-B293-89557C7AF7CF}" type="parTrans" cxnId="{17D31F59-2038-9F42-AEF7-0CD677C3A02F}">
      <dgm:prSet/>
      <dgm:spPr/>
      <dgm:t>
        <a:bodyPr/>
        <a:lstStyle/>
        <a:p>
          <a:endParaRPr lang="en-US"/>
        </a:p>
      </dgm:t>
    </dgm:pt>
    <dgm:pt modelId="{FFB0730D-72DF-6B45-99C5-DD101B80C44D}" type="sibTrans" cxnId="{17D31F59-2038-9F42-AEF7-0CD677C3A02F}">
      <dgm:prSet/>
      <dgm:spPr/>
      <dgm:t>
        <a:bodyPr/>
        <a:lstStyle/>
        <a:p>
          <a:endParaRPr lang="en-US"/>
        </a:p>
      </dgm:t>
    </dgm:pt>
    <dgm:pt modelId="{EA2DF25D-7FC7-1849-B303-963CE7C31F67}" type="pres">
      <dgm:prSet presAssocID="{15948A49-36B3-5B42-8CA1-3EF87046A72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B1C6A1-AD05-D744-BCB8-D6A5BB105BC9}" type="pres">
      <dgm:prSet presAssocID="{15948A49-36B3-5B42-8CA1-3EF87046A728}" presName="dummyMaxCanvas" presStyleCnt="0">
        <dgm:presLayoutVars/>
      </dgm:prSet>
      <dgm:spPr/>
    </dgm:pt>
    <dgm:pt modelId="{9C02923B-BE53-EF4B-B887-4DAEA1A1F87F}" type="pres">
      <dgm:prSet presAssocID="{15948A49-36B3-5B42-8CA1-3EF87046A728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3B28E-76FA-C14E-BBE0-D607CAE4AC90}" type="pres">
      <dgm:prSet presAssocID="{15948A49-36B3-5B42-8CA1-3EF87046A728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F890D4-17FB-2447-B6A0-C6452B57E3E8}" type="pres">
      <dgm:prSet presAssocID="{15948A49-36B3-5B42-8CA1-3EF87046A728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110FA7-3960-FB44-A931-890A3D21EBA3}" type="pres">
      <dgm:prSet presAssocID="{15948A49-36B3-5B42-8CA1-3EF87046A728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E8DE2-324C-2D4C-93CC-9EB693A5EC0D}" type="pres">
      <dgm:prSet presAssocID="{15948A49-36B3-5B42-8CA1-3EF87046A728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524F8-CBEA-D14E-915B-4938C818225A}" type="pres">
      <dgm:prSet presAssocID="{15948A49-36B3-5B42-8CA1-3EF87046A728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AC437-1339-2E44-AB31-D9F193294871}" type="pres">
      <dgm:prSet presAssocID="{15948A49-36B3-5B42-8CA1-3EF87046A728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34E838-7D7F-6B4C-8CED-ABB615817CF6}" type="pres">
      <dgm:prSet presAssocID="{15948A49-36B3-5B42-8CA1-3EF87046A728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B8D7BF-0DFC-BD4A-9FDE-898F448C57AD}" type="presOf" srcId="{15948A49-36B3-5B42-8CA1-3EF87046A728}" destId="{EA2DF25D-7FC7-1849-B303-963CE7C31F67}" srcOrd="0" destOrd="0" presId="urn:microsoft.com/office/officeart/2005/8/layout/vProcess5"/>
    <dgm:cxn modelId="{90ADC531-F0B6-4F4D-BD07-630A3373691F}" type="presOf" srcId="{B2348315-6954-3445-B526-B47B7AEB676F}" destId="{C8BE8DE2-324C-2D4C-93CC-9EB693A5EC0D}" srcOrd="0" destOrd="0" presId="urn:microsoft.com/office/officeart/2005/8/layout/vProcess5"/>
    <dgm:cxn modelId="{EB8685D0-045D-E749-A77A-73C6E17BB5B9}" type="presOf" srcId="{17909441-D127-8443-8953-1ABAC835CB98}" destId="{52AAC437-1339-2E44-AB31-D9F193294871}" srcOrd="1" destOrd="0" presId="urn:microsoft.com/office/officeart/2005/8/layout/vProcess5"/>
    <dgm:cxn modelId="{645C02A2-F700-F443-A37B-FD201C8D5CBA}" type="presOf" srcId="{52578B29-3D8A-8E41-9865-AA6DDC0CBAD4}" destId="{26F890D4-17FB-2447-B6A0-C6452B57E3E8}" srcOrd="0" destOrd="0" presId="urn:microsoft.com/office/officeart/2005/8/layout/vProcess5"/>
    <dgm:cxn modelId="{2E510A8B-4E63-B44E-B8B1-586D67DB24DB}" type="presOf" srcId="{B309A670-8511-2648-8C1D-C60723908B5C}" destId="{9C02923B-BE53-EF4B-B887-4DAEA1A1F87F}" srcOrd="0" destOrd="0" presId="urn:microsoft.com/office/officeart/2005/8/layout/vProcess5"/>
    <dgm:cxn modelId="{CB9826B3-7A88-D840-95BE-439C0A69DDEA}" type="presOf" srcId="{B309A670-8511-2648-8C1D-C60723908B5C}" destId="{590524F8-CBEA-D14E-915B-4938C818225A}" srcOrd="1" destOrd="0" presId="urn:microsoft.com/office/officeart/2005/8/layout/vProcess5"/>
    <dgm:cxn modelId="{7FF2557B-6AB8-834A-B9DC-3531D1F26919}" srcId="{15948A49-36B3-5B42-8CA1-3EF87046A728}" destId="{B309A670-8511-2648-8C1D-C60723908B5C}" srcOrd="0" destOrd="0" parTransId="{056357A3-065E-CE41-B08D-518DB591CFA5}" sibTransId="{1E1BF94A-2616-D040-A44E-212B666FE0E2}"/>
    <dgm:cxn modelId="{6A80B889-77EC-DF48-BB35-C50841B7F307}" type="presOf" srcId="{1E1BF94A-2616-D040-A44E-212B666FE0E2}" destId="{D7110FA7-3960-FB44-A931-890A3D21EBA3}" srcOrd="0" destOrd="0" presId="urn:microsoft.com/office/officeart/2005/8/layout/vProcess5"/>
    <dgm:cxn modelId="{3B14FB1B-2C98-0E40-BB2B-385058370E26}" type="presOf" srcId="{17909441-D127-8443-8953-1ABAC835CB98}" destId="{D6A3B28E-76FA-C14E-BBE0-D607CAE4AC90}" srcOrd="0" destOrd="0" presId="urn:microsoft.com/office/officeart/2005/8/layout/vProcess5"/>
    <dgm:cxn modelId="{0E70A723-E1F5-7D4D-AEA3-006BA3794F17}" type="presOf" srcId="{52578B29-3D8A-8E41-9865-AA6DDC0CBAD4}" destId="{4134E838-7D7F-6B4C-8CED-ABB615817CF6}" srcOrd="1" destOrd="0" presId="urn:microsoft.com/office/officeart/2005/8/layout/vProcess5"/>
    <dgm:cxn modelId="{1510D535-DF9C-7641-82D4-D510C1D146BE}" srcId="{15948A49-36B3-5B42-8CA1-3EF87046A728}" destId="{17909441-D127-8443-8953-1ABAC835CB98}" srcOrd="1" destOrd="0" parTransId="{282276C0-81D6-9F40-A3A2-DF2226D609C7}" sibTransId="{B2348315-6954-3445-B526-B47B7AEB676F}"/>
    <dgm:cxn modelId="{17D31F59-2038-9F42-AEF7-0CD677C3A02F}" srcId="{15948A49-36B3-5B42-8CA1-3EF87046A728}" destId="{52578B29-3D8A-8E41-9865-AA6DDC0CBAD4}" srcOrd="2" destOrd="0" parTransId="{1365086B-450A-BB40-B293-89557C7AF7CF}" sibTransId="{FFB0730D-72DF-6B45-99C5-DD101B80C44D}"/>
    <dgm:cxn modelId="{8BBF5F3E-7E88-2344-BE3C-5CC3CEE5A896}" type="presParOf" srcId="{EA2DF25D-7FC7-1849-B303-963CE7C31F67}" destId="{19B1C6A1-AD05-D744-BCB8-D6A5BB105BC9}" srcOrd="0" destOrd="0" presId="urn:microsoft.com/office/officeart/2005/8/layout/vProcess5"/>
    <dgm:cxn modelId="{8DC0E825-419F-6642-8FDF-FF54DC9074E8}" type="presParOf" srcId="{EA2DF25D-7FC7-1849-B303-963CE7C31F67}" destId="{9C02923B-BE53-EF4B-B887-4DAEA1A1F87F}" srcOrd="1" destOrd="0" presId="urn:microsoft.com/office/officeart/2005/8/layout/vProcess5"/>
    <dgm:cxn modelId="{1DFDA12F-C0C6-994B-ACDB-E496035A9DF0}" type="presParOf" srcId="{EA2DF25D-7FC7-1849-B303-963CE7C31F67}" destId="{D6A3B28E-76FA-C14E-BBE0-D607CAE4AC90}" srcOrd="2" destOrd="0" presId="urn:microsoft.com/office/officeart/2005/8/layout/vProcess5"/>
    <dgm:cxn modelId="{443F322C-B5F6-E04A-BF04-57ED3E7369D8}" type="presParOf" srcId="{EA2DF25D-7FC7-1849-B303-963CE7C31F67}" destId="{26F890D4-17FB-2447-B6A0-C6452B57E3E8}" srcOrd="3" destOrd="0" presId="urn:microsoft.com/office/officeart/2005/8/layout/vProcess5"/>
    <dgm:cxn modelId="{ACFFE832-1BE9-034A-9D4E-3CBAA5F9C04F}" type="presParOf" srcId="{EA2DF25D-7FC7-1849-B303-963CE7C31F67}" destId="{D7110FA7-3960-FB44-A931-890A3D21EBA3}" srcOrd="4" destOrd="0" presId="urn:microsoft.com/office/officeart/2005/8/layout/vProcess5"/>
    <dgm:cxn modelId="{610019DE-7613-504C-9063-C897567409B8}" type="presParOf" srcId="{EA2DF25D-7FC7-1849-B303-963CE7C31F67}" destId="{C8BE8DE2-324C-2D4C-93CC-9EB693A5EC0D}" srcOrd="5" destOrd="0" presId="urn:microsoft.com/office/officeart/2005/8/layout/vProcess5"/>
    <dgm:cxn modelId="{48FCD82A-E663-524C-8B99-395EAEA3D0BD}" type="presParOf" srcId="{EA2DF25D-7FC7-1849-B303-963CE7C31F67}" destId="{590524F8-CBEA-D14E-915B-4938C818225A}" srcOrd="6" destOrd="0" presId="urn:microsoft.com/office/officeart/2005/8/layout/vProcess5"/>
    <dgm:cxn modelId="{98FA98CD-7AD4-964D-A36A-F21A54F84175}" type="presParOf" srcId="{EA2DF25D-7FC7-1849-B303-963CE7C31F67}" destId="{52AAC437-1339-2E44-AB31-D9F193294871}" srcOrd="7" destOrd="0" presId="urn:microsoft.com/office/officeart/2005/8/layout/vProcess5"/>
    <dgm:cxn modelId="{A940E8E4-E309-9649-A7C7-6CA6DDB4C750}" type="presParOf" srcId="{EA2DF25D-7FC7-1849-B303-963CE7C31F67}" destId="{4134E838-7D7F-6B4C-8CED-ABB615817CF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1B3661-5516-7D41-94A0-348753E47E4F}" type="doc">
      <dgm:prSet loTypeId="urn:microsoft.com/office/officeart/2005/8/layout/hProcess6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F717FF-24D9-CF4B-8503-25862A4C0EE6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READ</a:t>
          </a:r>
          <a:endParaRPr lang="en-US" dirty="0">
            <a:solidFill>
              <a:schemeClr val="bg1"/>
            </a:solidFill>
          </a:endParaRPr>
        </a:p>
      </dgm:t>
    </dgm:pt>
    <dgm:pt modelId="{3FFD9A55-CB27-2440-ACA8-F662E380C79B}" type="parTrans" cxnId="{7F650351-67B9-5D45-8A75-E7D17FF8F65A}">
      <dgm:prSet/>
      <dgm:spPr/>
      <dgm:t>
        <a:bodyPr/>
        <a:lstStyle/>
        <a:p>
          <a:endParaRPr lang="en-US"/>
        </a:p>
      </dgm:t>
    </dgm:pt>
    <dgm:pt modelId="{424D4381-FEFD-7A4D-82A2-1D0CAF3D7D18}" type="sibTrans" cxnId="{7F650351-67B9-5D45-8A75-E7D17FF8F65A}">
      <dgm:prSet/>
      <dgm:spPr/>
      <dgm:t>
        <a:bodyPr/>
        <a:lstStyle/>
        <a:p>
          <a:endParaRPr lang="en-US"/>
        </a:p>
      </dgm:t>
    </dgm:pt>
    <dgm:pt modelId="{C4B2A5AA-D743-494D-BDA8-CAB63F3B2EDC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 smtClean="0">
              <a:solidFill>
                <a:schemeClr val="tx1"/>
              </a:solidFill>
            </a:rPr>
            <a:t>the subject is allowed only read access to the object</a:t>
          </a:r>
          <a:endParaRPr lang="en-US" sz="1400" dirty="0">
            <a:solidFill>
              <a:schemeClr val="tx1"/>
            </a:solidFill>
          </a:endParaRPr>
        </a:p>
      </dgm:t>
    </dgm:pt>
    <dgm:pt modelId="{8D7CCB54-A036-2448-8544-1A04429E9A67}" type="parTrans" cxnId="{B801351A-98FF-C640-8DE0-166D23A2BF23}">
      <dgm:prSet/>
      <dgm:spPr/>
      <dgm:t>
        <a:bodyPr/>
        <a:lstStyle/>
        <a:p>
          <a:endParaRPr lang="en-US"/>
        </a:p>
      </dgm:t>
    </dgm:pt>
    <dgm:pt modelId="{581DCB22-ABFE-A646-87F3-858B01069376}" type="sibTrans" cxnId="{B801351A-98FF-C640-8DE0-166D23A2BF23}">
      <dgm:prSet/>
      <dgm:spPr/>
      <dgm:t>
        <a:bodyPr/>
        <a:lstStyle/>
        <a:p>
          <a:endParaRPr lang="en-US"/>
        </a:p>
      </dgm:t>
    </dgm:pt>
    <dgm:pt modelId="{5EC8D724-C502-6B43-84E7-149FF592CB39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APPEND</a:t>
          </a:r>
          <a:endParaRPr lang="en-US" dirty="0">
            <a:solidFill>
              <a:schemeClr val="bg1"/>
            </a:solidFill>
          </a:endParaRPr>
        </a:p>
      </dgm:t>
    </dgm:pt>
    <dgm:pt modelId="{A2218927-2D61-0441-AB6B-9B07FC63A9E2}" type="parTrans" cxnId="{10534A2B-C41D-1F49-937F-DE03A9FF2608}">
      <dgm:prSet/>
      <dgm:spPr/>
      <dgm:t>
        <a:bodyPr/>
        <a:lstStyle/>
        <a:p>
          <a:endParaRPr lang="en-US"/>
        </a:p>
      </dgm:t>
    </dgm:pt>
    <dgm:pt modelId="{A92CDCC3-D954-2541-B011-4500DCA02268}" type="sibTrans" cxnId="{10534A2B-C41D-1F49-937F-DE03A9FF2608}">
      <dgm:prSet/>
      <dgm:spPr/>
      <dgm:t>
        <a:bodyPr/>
        <a:lstStyle/>
        <a:p>
          <a:endParaRPr lang="en-US"/>
        </a:p>
      </dgm:t>
    </dgm:pt>
    <dgm:pt modelId="{B6D293F4-492E-E44C-9750-560E6F358BBB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 smtClean="0">
              <a:solidFill>
                <a:schemeClr val="tx1"/>
              </a:solidFill>
            </a:rPr>
            <a:t>the subject is allowed only write access to the object</a:t>
          </a:r>
          <a:endParaRPr lang="en-US" sz="1400" dirty="0">
            <a:solidFill>
              <a:schemeClr val="tx1"/>
            </a:solidFill>
          </a:endParaRPr>
        </a:p>
      </dgm:t>
    </dgm:pt>
    <dgm:pt modelId="{6B6F7D00-7C47-D74B-9346-D9425CF13C7C}" type="parTrans" cxnId="{2A8F8396-9542-284B-9C0A-4134A959E405}">
      <dgm:prSet/>
      <dgm:spPr/>
      <dgm:t>
        <a:bodyPr/>
        <a:lstStyle/>
        <a:p>
          <a:endParaRPr lang="en-US"/>
        </a:p>
      </dgm:t>
    </dgm:pt>
    <dgm:pt modelId="{2ACA384A-5A2C-3741-AF13-BBE39A21B451}" type="sibTrans" cxnId="{2A8F8396-9542-284B-9C0A-4134A959E405}">
      <dgm:prSet/>
      <dgm:spPr/>
      <dgm:t>
        <a:bodyPr/>
        <a:lstStyle/>
        <a:p>
          <a:endParaRPr lang="en-US"/>
        </a:p>
      </dgm:t>
    </dgm:pt>
    <dgm:pt modelId="{3C159167-C531-6D46-94A6-8C1242677A6D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WRITE</a:t>
          </a:r>
          <a:endParaRPr lang="en-US" dirty="0">
            <a:solidFill>
              <a:schemeClr val="bg1"/>
            </a:solidFill>
          </a:endParaRPr>
        </a:p>
      </dgm:t>
    </dgm:pt>
    <dgm:pt modelId="{F9641CC6-879B-8A41-9EEA-7698ACAEEBCD}" type="parTrans" cxnId="{F8DE1360-6A30-6D4C-A938-3F08CC01B206}">
      <dgm:prSet/>
      <dgm:spPr/>
      <dgm:t>
        <a:bodyPr/>
        <a:lstStyle/>
        <a:p>
          <a:endParaRPr lang="en-US"/>
        </a:p>
      </dgm:t>
    </dgm:pt>
    <dgm:pt modelId="{17606390-DE0D-DB41-9A2E-9C11982EA927}" type="sibTrans" cxnId="{F8DE1360-6A30-6D4C-A938-3F08CC01B206}">
      <dgm:prSet/>
      <dgm:spPr/>
      <dgm:t>
        <a:bodyPr/>
        <a:lstStyle/>
        <a:p>
          <a:endParaRPr lang="en-US"/>
        </a:p>
      </dgm:t>
    </dgm:pt>
    <dgm:pt modelId="{EDE13556-3941-514C-91F4-DC93532EB136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 smtClean="0">
              <a:solidFill>
                <a:schemeClr val="tx1"/>
              </a:solidFill>
            </a:rPr>
            <a:t>the subject is allowed both read and write access to the object</a:t>
          </a:r>
          <a:endParaRPr lang="en-US" sz="1400" dirty="0">
            <a:solidFill>
              <a:schemeClr val="tx1"/>
            </a:solidFill>
          </a:endParaRPr>
        </a:p>
      </dgm:t>
    </dgm:pt>
    <dgm:pt modelId="{3A5596E9-7327-DA43-8BDB-638DA1D1FE5A}" type="parTrans" cxnId="{8EA3D69C-303E-F143-A7A8-3A25B15E4F2D}">
      <dgm:prSet/>
      <dgm:spPr/>
      <dgm:t>
        <a:bodyPr/>
        <a:lstStyle/>
        <a:p>
          <a:endParaRPr lang="en-US"/>
        </a:p>
      </dgm:t>
    </dgm:pt>
    <dgm:pt modelId="{4013A865-B89D-174B-9856-96BE64CDF7C6}" type="sibTrans" cxnId="{8EA3D69C-303E-F143-A7A8-3A25B15E4F2D}">
      <dgm:prSet/>
      <dgm:spPr/>
      <dgm:t>
        <a:bodyPr/>
        <a:lstStyle/>
        <a:p>
          <a:endParaRPr lang="en-US"/>
        </a:p>
      </dgm:t>
    </dgm:pt>
    <dgm:pt modelId="{86AA3CC5-A5FC-A148-8FC4-8A3BA404A9CA}">
      <dgm:prSet custT="1"/>
      <dgm:spPr>
        <a:solidFill>
          <a:schemeClr val="tx1"/>
        </a:solidFill>
      </dgm:spPr>
      <dgm:t>
        <a:bodyPr/>
        <a:lstStyle/>
        <a:p>
          <a:pPr rtl="0"/>
          <a:r>
            <a:rPr lang="en-US" sz="1000" b="1" dirty="0" smtClean="0">
              <a:solidFill>
                <a:schemeClr val="bg1"/>
              </a:solidFill>
            </a:rPr>
            <a:t>EXECUTE</a:t>
          </a:r>
          <a:endParaRPr lang="en-US" sz="1000" dirty="0">
            <a:solidFill>
              <a:schemeClr val="bg1"/>
            </a:solidFill>
          </a:endParaRPr>
        </a:p>
      </dgm:t>
    </dgm:pt>
    <dgm:pt modelId="{ABA25E16-9074-4246-94DA-B873725C6BCC}" type="parTrans" cxnId="{35CC9000-6F2E-1644-8893-BA2364767BCF}">
      <dgm:prSet/>
      <dgm:spPr/>
      <dgm:t>
        <a:bodyPr/>
        <a:lstStyle/>
        <a:p>
          <a:endParaRPr lang="en-US"/>
        </a:p>
      </dgm:t>
    </dgm:pt>
    <dgm:pt modelId="{8AF52488-E984-D143-A513-9AEB70817B7B}" type="sibTrans" cxnId="{35CC9000-6F2E-1644-8893-BA2364767BCF}">
      <dgm:prSet/>
      <dgm:spPr/>
      <dgm:t>
        <a:bodyPr/>
        <a:lstStyle/>
        <a:p>
          <a:endParaRPr lang="en-US"/>
        </a:p>
      </dgm:t>
    </dgm:pt>
    <dgm:pt modelId="{EF0F35B8-9F82-AE49-A663-CA17F06E58E7}">
      <dgm:prSet custT="1"/>
      <dgm:spPr>
        <a:solidFill>
          <a:schemeClr val="accent2"/>
        </a:solidFill>
      </dgm:spPr>
      <dgm:t>
        <a:bodyPr/>
        <a:lstStyle/>
        <a:p>
          <a:r>
            <a:rPr lang="en-US" sz="1400" b="1" i="0" dirty="0" smtClean="0">
              <a:solidFill>
                <a:schemeClr val="tx1"/>
              </a:solidFill>
            </a:rPr>
            <a:t>the subject is allowed neither read nor write access to the object but may invoke the object for execution</a:t>
          </a:r>
        </a:p>
      </dgm:t>
    </dgm:pt>
    <dgm:pt modelId="{72F779E6-C0DC-B94A-B9E7-4E0A21CCC58D}" type="parTrans" cxnId="{4FCE173D-6472-3F4D-AE6E-BCEA0E65D7D8}">
      <dgm:prSet/>
      <dgm:spPr/>
      <dgm:t>
        <a:bodyPr/>
        <a:lstStyle/>
        <a:p>
          <a:endParaRPr lang="en-US"/>
        </a:p>
      </dgm:t>
    </dgm:pt>
    <dgm:pt modelId="{BCC3F546-2818-B54F-8C4C-BAF1CEED2C79}" type="sibTrans" cxnId="{4FCE173D-6472-3F4D-AE6E-BCEA0E65D7D8}">
      <dgm:prSet/>
      <dgm:spPr/>
      <dgm:t>
        <a:bodyPr/>
        <a:lstStyle/>
        <a:p>
          <a:endParaRPr lang="en-US"/>
        </a:p>
      </dgm:t>
    </dgm:pt>
    <dgm:pt modelId="{1671270C-0ADD-DD4E-AA12-E75793AA6D21}" type="pres">
      <dgm:prSet presAssocID="{391B3661-5516-7D41-94A0-348753E47E4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D5A874-FFF5-2D48-82BF-043B2ECDF62C}" type="pres">
      <dgm:prSet presAssocID="{82F717FF-24D9-CF4B-8503-25862A4C0EE6}" presName="compNode" presStyleCnt="0"/>
      <dgm:spPr/>
    </dgm:pt>
    <dgm:pt modelId="{642778AF-99CC-E14D-85CE-06036AAEC02A}" type="pres">
      <dgm:prSet presAssocID="{82F717FF-24D9-CF4B-8503-25862A4C0EE6}" presName="noGeometry" presStyleCnt="0"/>
      <dgm:spPr/>
    </dgm:pt>
    <dgm:pt modelId="{B1CF0A8D-3251-8844-9EB3-AF9F57A6460C}" type="pres">
      <dgm:prSet presAssocID="{82F717FF-24D9-CF4B-8503-25862A4C0EE6}" presName="childTextVisible" presStyleLbl="bgAccFollowNode1" presStyleIdx="0" presStyleCnt="4" custScaleX="126828" custScaleY="132008" custLinFactNeighborX="24498" custLinFactNeighborY="7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E9695-B527-284C-A5CD-614B35C2FC2A}" type="pres">
      <dgm:prSet presAssocID="{82F717FF-24D9-CF4B-8503-25862A4C0EE6}" presName="childTextHidden" presStyleLbl="bgAccFollowNode1" presStyleIdx="0" presStyleCnt="4"/>
      <dgm:spPr/>
      <dgm:t>
        <a:bodyPr/>
        <a:lstStyle/>
        <a:p>
          <a:endParaRPr lang="en-US"/>
        </a:p>
      </dgm:t>
    </dgm:pt>
    <dgm:pt modelId="{F78599A9-02BA-A44B-B9D0-6FC8562FD211}" type="pres">
      <dgm:prSet presAssocID="{82F717FF-24D9-CF4B-8503-25862A4C0EE6}" presName="parentText" presStyleLbl="node1" presStyleIdx="0" presStyleCnt="4" custLinFactNeighborX="30703" custLinFactNeighborY="-18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870995-3453-C24E-8162-DAAB1C4DBD4A}" type="pres">
      <dgm:prSet presAssocID="{82F717FF-24D9-CF4B-8503-25862A4C0EE6}" presName="aSpace" presStyleCnt="0"/>
      <dgm:spPr/>
    </dgm:pt>
    <dgm:pt modelId="{AC97B512-2CAD-184D-873C-AB6508BCB3B5}" type="pres">
      <dgm:prSet presAssocID="{5EC8D724-C502-6B43-84E7-149FF592CB39}" presName="compNode" presStyleCnt="0"/>
      <dgm:spPr/>
    </dgm:pt>
    <dgm:pt modelId="{39849B9C-A8B2-8042-BC39-A6F9209B8810}" type="pres">
      <dgm:prSet presAssocID="{5EC8D724-C502-6B43-84E7-149FF592CB39}" presName="noGeometry" presStyleCnt="0"/>
      <dgm:spPr/>
    </dgm:pt>
    <dgm:pt modelId="{57A71E70-C748-9D47-8D87-6B7BFBE3452B}" type="pres">
      <dgm:prSet presAssocID="{5EC8D724-C502-6B43-84E7-149FF592CB39}" presName="childTextVisible" presStyleLbl="bgAccFollowNode1" presStyleIdx="1" presStyleCnt="4" custScaleX="122783" custScaleY="149920" custLinFactNeighborX="-8163" custLinFactNeighborY="-2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4A71E0-F649-6743-95AE-E4D06A7D346F}" type="pres">
      <dgm:prSet presAssocID="{5EC8D724-C502-6B43-84E7-149FF592CB39}" presName="childTextHidden" presStyleLbl="bgAccFollowNode1" presStyleIdx="1" presStyleCnt="4"/>
      <dgm:spPr/>
      <dgm:t>
        <a:bodyPr/>
        <a:lstStyle/>
        <a:p>
          <a:endParaRPr lang="en-US"/>
        </a:p>
      </dgm:t>
    </dgm:pt>
    <dgm:pt modelId="{3DED7EB3-870B-AE47-999E-C04CABC3625F}" type="pres">
      <dgm:prSet presAssocID="{5EC8D724-C502-6B43-84E7-149FF592CB39}" presName="parentText" presStyleLbl="node1" presStyleIdx="1" presStyleCnt="4" custLinFactNeighborX="-30574" custLinFactNeighborY="-18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FC106D-A3A5-AA48-8BFE-C51BA5811CE8}" type="pres">
      <dgm:prSet presAssocID="{5EC8D724-C502-6B43-84E7-149FF592CB39}" presName="aSpace" presStyleCnt="0"/>
      <dgm:spPr/>
    </dgm:pt>
    <dgm:pt modelId="{CF3F3558-1604-554E-99BE-5373F317F376}" type="pres">
      <dgm:prSet presAssocID="{3C159167-C531-6D46-94A6-8C1242677A6D}" presName="compNode" presStyleCnt="0"/>
      <dgm:spPr/>
    </dgm:pt>
    <dgm:pt modelId="{4FD7AF06-BD37-D140-8AE7-372C46FBE490}" type="pres">
      <dgm:prSet presAssocID="{3C159167-C531-6D46-94A6-8C1242677A6D}" presName="noGeometry" presStyleCnt="0"/>
      <dgm:spPr/>
    </dgm:pt>
    <dgm:pt modelId="{ACD53F9B-44BB-2D4E-B323-E70156EB6CDA}" type="pres">
      <dgm:prSet presAssocID="{3C159167-C531-6D46-94A6-8C1242677A6D}" presName="childTextVisible" presStyleLbl="bgAccFollowNode1" presStyleIdx="2" presStyleCnt="4" custScaleX="130290" custScaleY="154178" custLinFactNeighborX="-38209" custLinFactNeighborY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0E55A-1D08-7F4F-82CE-CD82A88FA727}" type="pres">
      <dgm:prSet presAssocID="{3C159167-C531-6D46-94A6-8C1242677A6D}" presName="childTextHidden" presStyleLbl="bgAccFollowNode1" presStyleIdx="2" presStyleCnt="4"/>
      <dgm:spPr/>
      <dgm:t>
        <a:bodyPr/>
        <a:lstStyle/>
        <a:p>
          <a:endParaRPr lang="en-US"/>
        </a:p>
      </dgm:t>
    </dgm:pt>
    <dgm:pt modelId="{8C745B89-6544-C644-BBEA-92A135D5ABFC}" type="pres">
      <dgm:prSet presAssocID="{3C159167-C531-6D46-94A6-8C1242677A6D}" presName="parentText" presStyleLbl="node1" presStyleIdx="2" presStyleCnt="4" custLinFactNeighborX="-98172" custLinFactNeighborY="-18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9B4D0-5C25-F245-916F-9358557389F7}" type="pres">
      <dgm:prSet presAssocID="{3C159167-C531-6D46-94A6-8C1242677A6D}" presName="aSpace" presStyleCnt="0"/>
      <dgm:spPr/>
    </dgm:pt>
    <dgm:pt modelId="{6BDF1FE0-B839-8043-8D81-38C383EAFA5F}" type="pres">
      <dgm:prSet presAssocID="{86AA3CC5-A5FC-A148-8FC4-8A3BA404A9CA}" presName="compNode" presStyleCnt="0"/>
      <dgm:spPr/>
    </dgm:pt>
    <dgm:pt modelId="{55FA60C9-8BC6-AC47-BF9F-921482A8DE9F}" type="pres">
      <dgm:prSet presAssocID="{86AA3CC5-A5FC-A148-8FC4-8A3BA404A9CA}" presName="noGeometry" presStyleCnt="0"/>
      <dgm:spPr/>
    </dgm:pt>
    <dgm:pt modelId="{FC2AA518-9985-214E-8671-BCABD65DBBAF}" type="pres">
      <dgm:prSet presAssocID="{86AA3CC5-A5FC-A148-8FC4-8A3BA404A9CA}" presName="childTextVisible" presStyleLbl="bgAccFollowNode1" presStyleIdx="3" presStyleCnt="4" custScaleX="161947" custScaleY="227535" custLinFactNeighborX="-55541" custLinFactNeighborY="7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A4AD89-AC52-4243-BEDC-943C5BEFC7BC}" type="pres">
      <dgm:prSet presAssocID="{86AA3CC5-A5FC-A148-8FC4-8A3BA404A9CA}" presName="childTextHidden" presStyleLbl="bgAccFollowNode1" presStyleIdx="3" presStyleCnt="4"/>
      <dgm:spPr/>
      <dgm:t>
        <a:bodyPr/>
        <a:lstStyle/>
        <a:p>
          <a:endParaRPr lang="en-US"/>
        </a:p>
      </dgm:t>
    </dgm:pt>
    <dgm:pt modelId="{EA55FD6B-27F8-2B48-B9C8-BCAAA7A3DAB2}" type="pres">
      <dgm:prSet presAssocID="{86AA3CC5-A5FC-A148-8FC4-8A3BA404A9CA}" presName="parentText" presStyleLbl="node1" presStyleIdx="3" presStyleCnt="4" custScaleX="108533" custLinFactX="-60225" custLinFactNeighborX="-100000" custLinFactNeighborY="-18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534A2B-C41D-1F49-937F-DE03A9FF2608}" srcId="{391B3661-5516-7D41-94A0-348753E47E4F}" destId="{5EC8D724-C502-6B43-84E7-149FF592CB39}" srcOrd="1" destOrd="0" parTransId="{A2218927-2D61-0441-AB6B-9B07FC63A9E2}" sibTransId="{A92CDCC3-D954-2541-B011-4500DCA02268}"/>
    <dgm:cxn modelId="{4FCE173D-6472-3F4D-AE6E-BCEA0E65D7D8}" srcId="{86AA3CC5-A5FC-A148-8FC4-8A3BA404A9CA}" destId="{EF0F35B8-9F82-AE49-A663-CA17F06E58E7}" srcOrd="0" destOrd="0" parTransId="{72F779E6-C0DC-B94A-B9E7-4E0A21CCC58D}" sibTransId="{BCC3F546-2818-B54F-8C4C-BAF1CEED2C79}"/>
    <dgm:cxn modelId="{35CC9000-6F2E-1644-8893-BA2364767BCF}" srcId="{391B3661-5516-7D41-94A0-348753E47E4F}" destId="{86AA3CC5-A5FC-A148-8FC4-8A3BA404A9CA}" srcOrd="3" destOrd="0" parTransId="{ABA25E16-9074-4246-94DA-B873725C6BCC}" sibTransId="{8AF52488-E984-D143-A513-9AEB70817B7B}"/>
    <dgm:cxn modelId="{AD3C4498-43B1-D34F-B2A1-45BFCE8319EB}" type="presOf" srcId="{EF0F35B8-9F82-AE49-A663-CA17F06E58E7}" destId="{FC2AA518-9985-214E-8671-BCABD65DBBAF}" srcOrd="0" destOrd="0" presId="urn:microsoft.com/office/officeart/2005/8/layout/hProcess6"/>
    <dgm:cxn modelId="{B328CD24-D486-764A-9627-0A6EA13B51C9}" type="presOf" srcId="{3C159167-C531-6D46-94A6-8C1242677A6D}" destId="{8C745B89-6544-C644-BBEA-92A135D5ABFC}" srcOrd="0" destOrd="0" presId="urn:microsoft.com/office/officeart/2005/8/layout/hProcess6"/>
    <dgm:cxn modelId="{5CB5536D-0D0C-474C-A68E-E845FD91D964}" type="presOf" srcId="{C4B2A5AA-D743-494D-BDA8-CAB63F3B2EDC}" destId="{B1CF0A8D-3251-8844-9EB3-AF9F57A6460C}" srcOrd="0" destOrd="0" presId="urn:microsoft.com/office/officeart/2005/8/layout/hProcess6"/>
    <dgm:cxn modelId="{CE2B83E1-BA86-A14E-8B89-147B530B1513}" type="presOf" srcId="{C4B2A5AA-D743-494D-BDA8-CAB63F3B2EDC}" destId="{80FE9695-B527-284C-A5CD-614B35C2FC2A}" srcOrd="1" destOrd="0" presId="urn:microsoft.com/office/officeart/2005/8/layout/hProcess6"/>
    <dgm:cxn modelId="{4166FB10-D861-7C41-831A-1C04238C378A}" type="presOf" srcId="{B6D293F4-492E-E44C-9750-560E6F358BBB}" destId="{57A71E70-C748-9D47-8D87-6B7BFBE3452B}" srcOrd="0" destOrd="0" presId="urn:microsoft.com/office/officeart/2005/8/layout/hProcess6"/>
    <dgm:cxn modelId="{8EA3D69C-303E-F143-A7A8-3A25B15E4F2D}" srcId="{3C159167-C531-6D46-94A6-8C1242677A6D}" destId="{EDE13556-3941-514C-91F4-DC93532EB136}" srcOrd="0" destOrd="0" parTransId="{3A5596E9-7327-DA43-8BDB-638DA1D1FE5A}" sibTransId="{4013A865-B89D-174B-9856-96BE64CDF7C6}"/>
    <dgm:cxn modelId="{91E713D4-79F4-0745-A162-764404D901DC}" type="presOf" srcId="{82F717FF-24D9-CF4B-8503-25862A4C0EE6}" destId="{F78599A9-02BA-A44B-B9D0-6FC8562FD211}" srcOrd="0" destOrd="0" presId="urn:microsoft.com/office/officeart/2005/8/layout/hProcess6"/>
    <dgm:cxn modelId="{19224313-41E1-354B-8E96-853E25559122}" type="presOf" srcId="{86AA3CC5-A5FC-A148-8FC4-8A3BA404A9CA}" destId="{EA55FD6B-27F8-2B48-B9C8-BCAAA7A3DAB2}" srcOrd="0" destOrd="0" presId="urn:microsoft.com/office/officeart/2005/8/layout/hProcess6"/>
    <dgm:cxn modelId="{2A8F8396-9542-284B-9C0A-4134A959E405}" srcId="{5EC8D724-C502-6B43-84E7-149FF592CB39}" destId="{B6D293F4-492E-E44C-9750-560E6F358BBB}" srcOrd="0" destOrd="0" parTransId="{6B6F7D00-7C47-D74B-9346-D9425CF13C7C}" sibTransId="{2ACA384A-5A2C-3741-AF13-BBE39A21B451}"/>
    <dgm:cxn modelId="{B801351A-98FF-C640-8DE0-166D23A2BF23}" srcId="{82F717FF-24D9-CF4B-8503-25862A4C0EE6}" destId="{C4B2A5AA-D743-494D-BDA8-CAB63F3B2EDC}" srcOrd="0" destOrd="0" parTransId="{8D7CCB54-A036-2448-8544-1A04429E9A67}" sibTransId="{581DCB22-ABFE-A646-87F3-858B01069376}"/>
    <dgm:cxn modelId="{EDFECD5F-34FA-B74B-8032-312001EBBE9F}" type="presOf" srcId="{B6D293F4-492E-E44C-9750-560E6F358BBB}" destId="{A54A71E0-F649-6743-95AE-E4D06A7D346F}" srcOrd="1" destOrd="0" presId="urn:microsoft.com/office/officeart/2005/8/layout/hProcess6"/>
    <dgm:cxn modelId="{F8DE1360-6A30-6D4C-A938-3F08CC01B206}" srcId="{391B3661-5516-7D41-94A0-348753E47E4F}" destId="{3C159167-C531-6D46-94A6-8C1242677A6D}" srcOrd="2" destOrd="0" parTransId="{F9641CC6-879B-8A41-9EEA-7698ACAEEBCD}" sibTransId="{17606390-DE0D-DB41-9A2E-9C11982EA927}"/>
    <dgm:cxn modelId="{24AFD7C9-0494-1C46-AA8C-7ACD1CD89C93}" type="presOf" srcId="{5EC8D724-C502-6B43-84E7-149FF592CB39}" destId="{3DED7EB3-870B-AE47-999E-C04CABC3625F}" srcOrd="0" destOrd="0" presId="urn:microsoft.com/office/officeart/2005/8/layout/hProcess6"/>
    <dgm:cxn modelId="{006E16CF-B88D-354C-BD77-895F81248C01}" type="presOf" srcId="{391B3661-5516-7D41-94A0-348753E47E4F}" destId="{1671270C-0ADD-DD4E-AA12-E75793AA6D21}" srcOrd="0" destOrd="0" presId="urn:microsoft.com/office/officeart/2005/8/layout/hProcess6"/>
    <dgm:cxn modelId="{648572FD-ECAE-C146-8721-C7D84C33007D}" type="presOf" srcId="{EDE13556-3941-514C-91F4-DC93532EB136}" destId="{ACD53F9B-44BB-2D4E-B323-E70156EB6CDA}" srcOrd="0" destOrd="0" presId="urn:microsoft.com/office/officeart/2005/8/layout/hProcess6"/>
    <dgm:cxn modelId="{EB5BEF1D-EAE0-734E-A4D2-1B6880C129DF}" type="presOf" srcId="{EDE13556-3941-514C-91F4-DC93532EB136}" destId="{05C0E55A-1D08-7F4F-82CE-CD82A88FA727}" srcOrd="1" destOrd="0" presId="urn:microsoft.com/office/officeart/2005/8/layout/hProcess6"/>
    <dgm:cxn modelId="{8C7F5270-89AE-1048-9ECF-9DD6D75ECD0C}" type="presOf" srcId="{EF0F35B8-9F82-AE49-A663-CA17F06E58E7}" destId="{77A4AD89-AC52-4243-BEDC-943C5BEFC7BC}" srcOrd="1" destOrd="0" presId="urn:microsoft.com/office/officeart/2005/8/layout/hProcess6"/>
    <dgm:cxn modelId="{7F650351-67B9-5D45-8A75-E7D17FF8F65A}" srcId="{391B3661-5516-7D41-94A0-348753E47E4F}" destId="{82F717FF-24D9-CF4B-8503-25862A4C0EE6}" srcOrd="0" destOrd="0" parTransId="{3FFD9A55-CB27-2440-ACA8-F662E380C79B}" sibTransId="{424D4381-FEFD-7A4D-82A2-1D0CAF3D7D18}"/>
    <dgm:cxn modelId="{4021DD35-53B9-834F-9574-440F1ECF3237}" type="presParOf" srcId="{1671270C-0ADD-DD4E-AA12-E75793AA6D21}" destId="{41D5A874-FFF5-2D48-82BF-043B2ECDF62C}" srcOrd="0" destOrd="0" presId="urn:microsoft.com/office/officeart/2005/8/layout/hProcess6"/>
    <dgm:cxn modelId="{49CEE090-8BC0-3242-B392-4834F81053C7}" type="presParOf" srcId="{41D5A874-FFF5-2D48-82BF-043B2ECDF62C}" destId="{642778AF-99CC-E14D-85CE-06036AAEC02A}" srcOrd="0" destOrd="0" presId="urn:microsoft.com/office/officeart/2005/8/layout/hProcess6"/>
    <dgm:cxn modelId="{70704271-1931-7F41-AC59-7B74B27B6085}" type="presParOf" srcId="{41D5A874-FFF5-2D48-82BF-043B2ECDF62C}" destId="{B1CF0A8D-3251-8844-9EB3-AF9F57A6460C}" srcOrd="1" destOrd="0" presId="urn:microsoft.com/office/officeart/2005/8/layout/hProcess6"/>
    <dgm:cxn modelId="{2A958353-B2C1-2643-A176-EAD66B7B4999}" type="presParOf" srcId="{41D5A874-FFF5-2D48-82BF-043B2ECDF62C}" destId="{80FE9695-B527-284C-A5CD-614B35C2FC2A}" srcOrd="2" destOrd="0" presId="urn:microsoft.com/office/officeart/2005/8/layout/hProcess6"/>
    <dgm:cxn modelId="{C9B37812-6FEB-2541-A863-0C75C3AFC91A}" type="presParOf" srcId="{41D5A874-FFF5-2D48-82BF-043B2ECDF62C}" destId="{F78599A9-02BA-A44B-B9D0-6FC8562FD211}" srcOrd="3" destOrd="0" presId="urn:microsoft.com/office/officeart/2005/8/layout/hProcess6"/>
    <dgm:cxn modelId="{06882EB3-EC13-A84F-ABB8-1B540A21667B}" type="presParOf" srcId="{1671270C-0ADD-DD4E-AA12-E75793AA6D21}" destId="{C9870995-3453-C24E-8162-DAAB1C4DBD4A}" srcOrd="1" destOrd="0" presId="urn:microsoft.com/office/officeart/2005/8/layout/hProcess6"/>
    <dgm:cxn modelId="{6B45303A-8FB7-274F-BC78-DFDE7B00990F}" type="presParOf" srcId="{1671270C-0ADD-DD4E-AA12-E75793AA6D21}" destId="{AC97B512-2CAD-184D-873C-AB6508BCB3B5}" srcOrd="2" destOrd="0" presId="urn:microsoft.com/office/officeart/2005/8/layout/hProcess6"/>
    <dgm:cxn modelId="{6D477EE4-412C-B946-9EBC-3E7A8E16ECCB}" type="presParOf" srcId="{AC97B512-2CAD-184D-873C-AB6508BCB3B5}" destId="{39849B9C-A8B2-8042-BC39-A6F9209B8810}" srcOrd="0" destOrd="0" presId="urn:microsoft.com/office/officeart/2005/8/layout/hProcess6"/>
    <dgm:cxn modelId="{286E6F84-EE88-B94E-9476-ECB5C603C3A8}" type="presParOf" srcId="{AC97B512-2CAD-184D-873C-AB6508BCB3B5}" destId="{57A71E70-C748-9D47-8D87-6B7BFBE3452B}" srcOrd="1" destOrd="0" presId="urn:microsoft.com/office/officeart/2005/8/layout/hProcess6"/>
    <dgm:cxn modelId="{D69E0BF9-1AA5-6146-A932-FBF891FC8C7E}" type="presParOf" srcId="{AC97B512-2CAD-184D-873C-AB6508BCB3B5}" destId="{A54A71E0-F649-6743-95AE-E4D06A7D346F}" srcOrd="2" destOrd="0" presId="urn:microsoft.com/office/officeart/2005/8/layout/hProcess6"/>
    <dgm:cxn modelId="{5B136AA1-3D93-5C46-8E95-0DCCC0E8F868}" type="presParOf" srcId="{AC97B512-2CAD-184D-873C-AB6508BCB3B5}" destId="{3DED7EB3-870B-AE47-999E-C04CABC3625F}" srcOrd="3" destOrd="0" presId="urn:microsoft.com/office/officeart/2005/8/layout/hProcess6"/>
    <dgm:cxn modelId="{18C0D691-B88A-DF40-B88B-A95E289242AF}" type="presParOf" srcId="{1671270C-0ADD-DD4E-AA12-E75793AA6D21}" destId="{05FC106D-A3A5-AA48-8BFE-C51BA5811CE8}" srcOrd="3" destOrd="0" presId="urn:microsoft.com/office/officeart/2005/8/layout/hProcess6"/>
    <dgm:cxn modelId="{01A9883E-93BE-4746-A7E0-33400EAF09A9}" type="presParOf" srcId="{1671270C-0ADD-DD4E-AA12-E75793AA6D21}" destId="{CF3F3558-1604-554E-99BE-5373F317F376}" srcOrd="4" destOrd="0" presId="urn:microsoft.com/office/officeart/2005/8/layout/hProcess6"/>
    <dgm:cxn modelId="{B49888CA-98DF-E449-8458-2E8DE5CD4FF6}" type="presParOf" srcId="{CF3F3558-1604-554E-99BE-5373F317F376}" destId="{4FD7AF06-BD37-D140-8AE7-372C46FBE490}" srcOrd="0" destOrd="0" presId="urn:microsoft.com/office/officeart/2005/8/layout/hProcess6"/>
    <dgm:cxn modelId="{2CA0DC24-A3D6-FE47-9C23-C29C06F02738}" type="presParOf" srcId="{CF3F3558-1604-554E-99BE-5373F317F376}" destId="{ACD53F9B-44BB-2D4E-B323-E70156EB6CDA}" srcOrd="1" destOrd="0" presId="urn:microsoft.com/office/officeart/2005/8/layout/hProcess6"/>
    <dgm:cxn modelId="{EA72ACE3-CA0A-D44E-BA3E-C715DEAFAD70}" type="presParOf" srcId="{CF3F3558-1604-554E-99BE-5373F317F376}" destId="{05C0E55A-1D08-7F4F-82CE-CD82A88FA727}" srcOrd="2" destOrd="0" presId="urn:microsoft.com/office/officeart/2005/8/layout/hProcess6"/>
    <dgm:cxn modelId="{E3741E13-9E6C-FE47-8DA8-854BD44639A7}" type="presParOf" srcId="{CF3F3558-1604-554E-99BE-5373F317F376}" destId="{8C745B89-6544-C644-BBEA-92A135D5ABFC}" srcOrd="3" destOrd="0" presId="urn:microsoft.com/office/officeart/2005/8/layout/hProcess6"/>
    <dgm:cxn modelId="{0C51D510-D61A-3B48-B3A7-8A0EAD445320}" type="presParOf" srcId="{1671270C-0ADD-DD4E-AA12-E75793AA6D21}" destId="{A0C9B4D0-5C25-F245-916F-9358557389F7}" srcOrd="5" destOrd="0" presId="urn:microsoft.com/office/officeart/2005/8/layout/hProcess6"/>
    <dgm:cxn modelId="{FA1EA76D-8F66-CD4A-B9D9-AD4E08D6730E}" type="presParOf" srcId="{1671270C-0ADD-DD4E-AA12-E75793AA6D21}" destId="{6BDF1FE0-B839-8043-8D81-38C383EAFA5F}" srcOrd="6" destOrd="0" presId="urn:microsoft.com/office/officeart/2005/8/layout/hProcess6"/>
    <dgm:cxn modelId="{ADBAEC17-DE70-884B-8EA9-39F0A5C877C9}" type="presParOf" srcId="{6BDF1FE0-B839-8043-8D81-38C383EAFA5F}" destId="{55FA60C9-8BC6-AC47-BF9F-921482A8DE9F}" srcOrd="0" destOrd="0" presId="urn:microsoft.com/office/officeart/2005/8/layout/hProcess6"/>
    <dgm:cxn modelId="{04C1596F-25DB-5B40-8A92-3DB53F550100}" type="presParOf" srcId="{6BDF1FE0-B839-8043-8D81-38C383EAFA5F}" destId="{FC2AA518-9985-214E-8671-BCABD65DBBAF}" srcOrd="1" destOrd="0" presId="urn:microsoft.com/office/officeart/2005/8/layout/hProcess6"/>
    <dgm:cxn modelId="{D649D73D-AF05-7043-938A-5CC6542EE6B4}" type="presParOf" srcId="{6BDF1FE0-B839-8043-8D81-38C383EAFA5F}" destId="{77A4AD89-AC52-4243-BEDC-943C5BEFC7BC}" srcOrd="2" destOrd="0" presId="urn:microsoft.com/office/officeart/2005/8/layout/hProcess6"/>
    <dgm:cxn modelId="{7C91797C-40FA-4440-978E-F0637C5EAA8A}" type="presParOf" srcId="{6BDF1FE0-B839-8043-8D81-38C383EAFA5F}" destId="{EA55FD6B-27F8-2B48-B9C8-BCAAA7A3DAB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864220-AD19-C740-B703-E8CD8D69583C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E5374-C857-014A-A801-6071CB2FAA97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1</a:t>
          </a:r>
          <a:endParaRPr lang="en-US" b="1" i="0" dirty="0">
            <a:solidFill>
              <a:schemeClr val="bg1"/>
            </a:solidFill>
          </a:endParaRPr>
        </a:p>
      </dgm:t>
    </dgm:pt>
    <dgm:pt modelId="{1A3335DD-6E7C-FF4F-9E04-98B50994E4E5}" type="parTrans" cxnId="{4F442DF8-0788-EB41-8346-2E6929F95B53}">
      <dgm:prSet/>
      <dgm:spPr/>
      <dgm:t>
        <a:bodyPr/>
        <a:lstStyle/>
        <a:p>
          <a:endParaRPr lang="en-US"/>
        </a:p>
      </dgm:t>
    </dgm:pt>
    <dgm:pt modelId="{40DD9CA8-9538-C44B-A25A-4E07AE0093CA}" type="sibTrans" cxnId="{4F442DF8-0788-EB41-8346-2E6929F95B53}">
      <dgm:prSet/>
      <dgm:spPr/>
      <dgm:t>
        <a:bodyPr/>
        <a:lstStyle/>
        <a:p>
          <a:endParaRPr lang="en-US"/>
        </a:p>
      </dgm:t>
    </dgm:pt>
    <dgm:pt modelId="{118C265B-BB1C-E843-8EC4-A17834299CE4}">
      <dgm:prSet/>
      <dgm:spPr/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release access</a:t>
          </a:r>
          <a:endParaRPr lang="en-US" b="1" i="0" dirty="0">
            <a:solidFill>
              <a:schemeClr val="bg1"/>
            </a:solidFill>
          </a:endParaRPr>
        </a:p>
      </dgm:t>
    </dgm:pt>
    <dgm:pt modelId="{4B3A6D24-BD27-2441-8047-D0075DCB87D2}" type="parTrans" cxnId="{19BEA04D-1145-0643-8F6B-C770574BAF39}">
      <dgm:prSet/>
      <dgm:spPr/>
      <dgm:t>
        <a:bodyPr/>
        <a:lstStyle/>
        <a:p>
          <a:endParaRPr lang="en-US"/>
        </a:p>
      </dgm:t>
    </dgm:pt>
    <dgm:pt modelId="{FEC84486-D55A-5A4E-8940-A287F135CDE2}" type="sibTrans" cxnId="{19BEA04D-1145-0643-8F6B-C770574BAF39}">
      <dgm:prSet/>
      <dgm:spPr/>
      <dgm:t>
        <a:bodyPr/>
        <a:lstStyle/>
        <a:p>
          <a:endParaRPr lang="en-US"/>
        </a:p>
      </dgm:t>
    </dgm:pt>
    <dgm:pt modelId="{71B79018-E2A7-3E4D-8396-137F6D8B13BA}">
      <dgm:prSet/>
      <dgm:spPr/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change object level</a:t>
          </a:r>
          <a:endParaRPr lang="en-US" b="1" i="0" dirty="0">
            <a:solidFill>
              <a:schemeClr val="bg1"/>
            </a:solidFill>
          </a:endParaRPr>
        </a:p>
      </dgm:t>
    </dgm:pt>
    <dgm:pt modelId="{FAF1AB19-DE88-9F44-881E-D1DD8D1CEF10}" type="parTrans" cxnId="{E664A4FC-4763-634D-9E2C-9F13A8194836}">
      <dgm:prSet/>
      <dgm:spPr/>
      <dgm:t>
        <a:bodyPr/>
        <a:lstStyle/>
        <a:p>
          <a:endParaRPr lang="en-US"/>
        </a:p>
      </dgm:t>
    </dgm:pt>
    <dgm:pt modelId="{3B8D66F2-FCC0-DD40-B032-7DC0FEA9068D}" type="sibTrans" cxnId="{E664A4FC-4763-634D-9E2C-9F13A8194836}">
      <dgm:prSet/>
      <dgm:spPr/>
      <dgm:t>
        <a:bodyPr/>
        <a:lstStyle/>
        <a:p>
          <a:endParaRPr lang="en-US"/>
        </a:p>
      </dgm:t>
    </dgm:pt>
    <dgm:pt modelId="{2838591D-5826-9A4C-8207-FEA8C55AEEC5}">
      <dgm:prSet/>
      <dgm:spPr/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change current level</a:t>
          </a:r>
          <a:endParaRPr lang="en-US" b="1" i="0" dirty="0">
            <a:solidFill>
              <a:schemeClr val="bg1"/>
            </a:solidFill>
          </a:endParaRPr>
        </a:p>
      </dgm:t>
    </dgm:pt>
    <dgm:pt modelId="{E19EFF9C-37CA-C24D-B6C2-9BCC3ACAFBBC}" type="parTrans" cxnId="{4B6C3ECC-8B9E-F849-9ED1-64A5F7AA6090}">
      <dgm:prSet/>
      <dgm:spPr/>
      <dgm:t>
        <a:bodyPr/>
        <a:lstStyle/>
        <a:p>
          <a:endParaRPr lang="en-US"/>
        </a:p>
      </dgm:t>
    </dgm:pt>
    <dgm:pt modelId="{F88FECFF-C141-CB4F-AABB-0C9548EBF516}" type="sibTrans" cxnId="{4B6C3ECC-8B9E-F849-9ED1-64A5F7AA6090}">
      <dgm:prSet/>
      <dgm:spPr/>
      <dgm:t>
        <a:bodyPr/>
        <a:lstStyle/>
        <a:p>
          <a:endParaRPr lang="en-US"/>
        </a:p>
      </dgm:t>
    </dgm:pt>
    <dgm:pt modelId="{3757CE3C-FC23-414A-8B42-52A6550917DA}">
      <dgm:prSet/>
      <dgm:spPr/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give access permission</a:t>
          </a:r>
          <a:endParaRPr lang="en-US" b="1" i="0" dirty="0">
            <a:solidFill>
              <a:schemeClr val="bg1"/>
            </a:solidFill>
          </a:endParaRPr>
        </a:p>
      </dgm:t>
    </dgm:pt>
    <dgm:pt modelId="{45A0A746-7701-A94B-8D73-AA0462BFB386}" type="parTrans" cxnId="{E95879C2-572B-F444-BA80-0A391A0D4B94}">
      <dgm:prSet/>
      <dgm:spPr/>
      <dgm:t>
        <a:bodyPr/>
        <a:lstStyle/>
        <a:p>
          <a:endParaRPr lang="en-US"/>
        </a:p>
      </dgm:t>
    </dgm:pt>
    <dgm:pt modelId="{624284D2-E44B-2041-8CA9-EA5DEFDB05E3}" type="sibTrans" cxnId="{E95879C2-572B-F444-BA80-0A391A0D4B94}">
      <dgm:prSet/>
      <dgm:spPr/>
      <dgm:t>
        <a:bodyPr/>
        <a:lstStyle/>
        <a:p>
          <a:endParaRPr lang="en-US"/>
        </a:p>
      </dgm:t>
    </dgm:pt>
    <dgm:pt modelId="{14D0FB2A-0C7F-5149-97F3-E9F92C38355A}">
      <dgm:prSet/>
      <dgm:spPr/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create an object</a:t>
          </a:r>
          <a:endParaRPr lang="en-US" b="1" i="0" dirty="0">
            <a:solidFill>
              <a:schemeClr val="bg1"/>
            </a:solidFill>
          </a:endParaRPr>
        </a:p>
      </dgm:t>
    </dgm:pt>
    <dgm:pt modelId="{7B2B5106-4B1B-9F41-B9D8-063AEFF86F3E}" type="parTrans" cxnId="{73F3D00A-A7DE-B540-8390-7F78C988F077}">
      <dgm:prSet/>
      <dgm:spPr/>
      <dgm:t>
        <a:bodyPr/>
        <a:lstStyle/>
        <a:p>
          <a:endParaRPr lang="en-US"/>
        </a:p>
      </dgm:t>
    </dgm:pt>
    <dgm:pt modelId="{3B68D185-4C5B-B84D-BAF3-895DC59266FE}" type="sibTrans" cxnId="{73F3D00A-A7DE-B540-8390-7F78C988F077}">
      <dgm:prSet/>
      <dgm:spPr/>
      <dgm:t>
        <a:bodyPr/>
        <a:lstStyle/>
        <a:p>
          <a:endParaRPr lang="en-US"/>
        </a:p>
      </dgm:t>
    </dgm:pt>
    <dgm:pt modelId="{8DB75C1C-D269-C04D-8D04-E94454DD890E}">
      <dgm:prSet/>
      <dgm:spPr/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delete a group of objects</a:t>
          </a:r>
          <a:endParaRPr lang="en-US" b="1" i="0" dirty="0">
            <a:solidFill>
              <a:schemeClr val="bg1"/>
            </a:solidFill>
          </a:endParaRPr>
        </a:p>
      </dgm:t>
    </dgm:pt>
    <dgm:pt modelId="{1609C14C-1FB0-F947-944E-E9C4D82EB7EF}" type="parTrans" cxnId="{F6C12B3F-7CB5-B245-A687-D17A99BEB4B8}">
      <dgm:prSet/>
      <dgm:spPr/>
      <dgm:t>
        <a:bodyPr/>
        <a:lstStyle/>
        <a:p>
          <a:endParaRPr lang="en-US"/>
        </a:p>
      </dgm:t>
    </dgm:pt>
    <dgm:pt modelId="{F065EC7B-A803-014E-9A95-AA48DE929981}" type="sibTrans" cxnId="{F6C12B3F-7CB5-B245-A687-D17A99BEB4B8}">
      <dgm:prSet/>
      <dgm:spPr/>
      <dgm:t>
        <a:bodyPr/>
        <a:lstStyle/>
        <a:p>
          <a:endParaRPr lang="en-US"/>
        </a:p>
      </dgm:t>
    </dgm:pt>
    <dgm:pt modelId="{6547460C-CC36-A94C-A915-8B924A91E2D3}">
      <dgm:prSet/>
      <dgm:spPr/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get access</a:t>
          </a:r>
          <a:endParaRPr lang="en-US" b="1" i="0" dirty="0">
            <a:solidFill>
              <a:schemeClr val="bg1"/>
            </a:solidFill>
          </a:endParaRPr>
        </a:p>
      </dgm:t>
    </dgm:pt>
    <dgm:pt modelId="{BACE7A90-F6D1-F34D-9714-8E983F3BC544}" type="parTrans" cxnId="{25272CD1-C0B0-F04D-95DA-78C66F3D406C}">
      <dgm:prSet/>
      <dgm:spPr/>
      <dgm:t>
        <a:bodyPr/>
        <a:lstStyle/>
        <a:p>
          <a:endParaRPr lang="en-US"/>
        </a:p>
      </dgm:t>
    </dgm:pt>
    <dgm:pt modelId="{B2A29815-BF94-AF46-865C-A92824B0E708}" type="sibTrans" cxnId="{25272CD1-C0B0-F04D-95DA-78C66F3D406C}">
      <dgm:prSet/>
      <dgm:spPr/>
      <dgm:t>
        <a:bodyPr/>
        <a:lstStyle/>
        <a:p>
          <a:endParaRPr lang="en-US"/>
        </a:p>
      </dgm:t>
    </dgm:pt>
    <dgm:pt modelId="{5214F8D6-EBA9-A14B-BFD0-1B1F9D96F787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2</a:t>
          </a:r>
          <a:endParaRPr lang="en-US" b="1" i="0" dirty="0">
            <a:solidFill>
              <a:schemeClr val="bg1"/>
            </a:solidFill>
          </a:endParaRPr>
        </a:p>
      </dgm:t>
    </dgm:pt>
    <dgm:pt modelId="{ACF6F2AC-144A-C341-A568-9F12DDC80FF2}" type="parTrans" cxnId="{950C3FE6-E110-DB4A-B75E-CCA6214C753E}">
      <dgm:prSet/>
      <dgm:spPr/>
      <dgm:t>
        <a:bodyPr/>
        <a:lstStyle/>
        <a:p>
          <a:endParaRPr lang="en-US"/>
        </a:p>
      </dgm:t>
    </dgm:pt>
    <dgm:pt modelId="{E11B0C1D-2D13-C943-9800-AEDB611A3505}" type="sibTrans" cxnId="{950C3FE6-E110-DB4A-B75E-CCA6214C753E}">
      <dgm:prSet/>
      <dgm:spPr/>
      <dgm:t>
        <a:bodyPr/>
        <a:lstStyle/>
        <a:p>
          <a:endParaRPr lang="en-US"/>
        </a:p>
      </dgm:t>
    </dgm:pt>
    <dgm:pt modelId="{98E692DF-374E-8A46-81FE-7670E0191396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3</a:t>
          </a:r>
          <a:endParaRPr lang="en-US" b="1" i="0" dirty="0">
            <a:solidFill>
              <a:schemeClr val="bg1"/>
            </a:solidFill>
          </a:endParaRPr>
        </a:p>
      </dgm:t>
    </dgm:pt>
    <dgm:pt modelId="{4AF8BCE6-2B2A-C24E-AD13-DF324F9DCFE8}" type="parTrans" cxnId="{DAB81202-42F2-B442-BE59-F10BBDA8C2B1}">
      <dgm:prSet/>
      <dgm:spPr/>
      <dgm:t>
        <a:bodyPr/>
        <a:lstStyle/>
        <a:p>
          <a:endParaRPr lang="en-US"/>
        </a:p>
      </dgm:t>
    </dgm:pt>
    <dgm:pt modelId="{76BAB370-2224-414E-A9AD-0FC0A6477E75}" type="sibTrans" cxnId="{DAB81202-42F2-B442-BE59-F10BBDA8C2B1}">
      <dgm:prSet/>
      <dgm:spPr/>
      <dgm:t>
        <a:bodyPr/>
        <a:lstStyle/>
        <a:p>
          <a:endParaRPr lang="en-US"/>
        </a:p>
      </dgm:t>
    </dgm:pt>
    <dgm:pt modelId="{A80612D6-BB6F-3F46-966B-0887EF95A38C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4</a:t>
          </a:r>
          <a:endParaRPr lang="en-US" b="1" i="0" dirty="0">
            <a:solidFill>
              <a:schemeClr val="bg1"/>
            </a:solidFill>
          </a:endParaRPr>
        </a:p>
      </dgm:t>
    </dgm:pt>
    <dgm:pt modelId="{7FF34A26-6B2B-E44F-B1E6-06D562EAEA61}" type="parTrans" cxnId="{68F17563-F0E1-7A42-A997-A23FE2D96159}">
      <dgm:prSet/>
      <dgm:spPr/>
      <dgm:t>
        <a:bodyPr/>
        <a:lstStyle/>
        <a:p>
          <a:endParaRPr lang="en-US"/>
        </a:p>
      </dgm:t>
    </dgm:pt>
    <dgm:pt modelId="{81C7E733-517A-9F4B-B3D9-4635B3719E45}" type="sibTrans" cxnId="{68F17563-F0E1-7A42-A997-A23FE2D96159}">
      <dgm:prSet/>
      <dgm:spPr/>
      <dgm:t>
        <a:bodyPr/>
        <a:lstStyle/>
        <a:p>
          <a:endParaRPr lang="en-US"/>
        </a:p>
      </dgm:t>
    </dgm:pt>
    <dgm:pt modelId="{48CA931B-4067-6B47-8926-114760E8BD52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5</a:t>
          </a:r>
          <a:endParaRPr lang="en-US" b="1" i="0" dirty="0">
            <a:solidFill>
              <a:schemeClr val="bg1"/>
            </a:solidFill>
          </a:endParaRPr>
        </a:p>
      </dgm:t>
    </dgm:pt>
    <dgm:pt modelId="{609E5000-78C2-ED45-A389-ADB52544B131}" type="parTrans" cxnId="{F5EAEA63-A4C8-804B-B3CA-168E7629C637}">
      <dgm:prSet/>
      <dgm:spPr/>
      <dgm:t>
        <a:bodyPr/>
        <a:lstStyle/>
        <a:p>
          <a:endParaRPr lang="en-US"/>
        </a:p>
      </dgm:t>
    </dgm:pt>
    <dgm:pt modelId="{5343A05D-AEA9-3C40-A0CE-484FAA0C446A}" type="sibTrans" cxnId="{F5EAEA63-A4C8-804B-B3CA-168E7629C637}">
      <dgm:prSet/>
      <dgm:spPr/>
      <dgm:t>
        <a:bodyPr/>
        <a:lstStyle/>
        <a:p>
          <a:endParaRPr lang="en-US"/>
        </a:p>
      </dgm:t>
    </dgm:pt>
    <dgm:pt modelId="{90B3EA67-7B91-C24F-B64A-FAE611AA5EB4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6	</a:t>
          </a:r>
          <a:endParaRPr lang="en-US" b="1" i="0" dirty="0">
            <a:solidFill>
              <a:schemeClr val="bg1"/>
            </a:solidFill>
          </a:endParaRPr>
        </a:p>
      </dgm:t>
    </dgm:pt>
    <dgm:pt modelId="{9D9D9C50-023C-FD4A-993B-2108890F2BEA}" type="parTrans" cxnId="{80A00834-F974-8240-A9B3-07AFC0581D13}">
      <dgm:prSet/>
      <dgm:spPr/>
      <dgm:t>
        <a:bodyPr/>
        <a:lstStyle/>
        <a:p>
          <a:endParaRPr lang="en-US"/>
        </a:p>
      </dgm:t>
    </dgm:pt>
    <dgm:pt modelId="{5434573F-37B0-5B4E-B8F5-14E5A3F28C9A}" type="sibTrans" cxnId="{80A00834-F974-8240-A9B3-07AFC0581D13}">
      <dgm:prSet/>
      <dgm:spPr/>
      <dgm:t>
        <a:bodyPr/>
        <a:lstStyle/>
        <a:p>
          <a:endParaRPr lang="en-US"/>
        </a:p>
      </dgm:t>
    </dgm:pt>
    <dgm:pt modelId="{727C14DC-2AB3-D447-A046-00A9B6F4EE8D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7</a:t>
          </a:r>
          <a:endParaRPr lang="en-US" b="1" i="0" dirty="0">
            <a:solidFill>
              <a:schemeClr val="bg1"/>
            </a:solidFill>
          </a:endParaRPr>
        </a:p>
      </dgm:t>
    </dgm:pt>
    <dgm:pt modelId="{0E0264F1-17B0-9F4D-BDD9-D845752327BF}" type="parTrans" cxnId="{23953CD2-0096-7644-9EAB-127C1B463DE9}">
      <dgm:prSet/>
      <dgm:spPr/>
      <dgm:t>
        <a:bodyPr/>
        <a:lstStyle/>
        <a:p>
          <a:endParaRPr lang="en-US"/>
        </a:p>
      </dgm:t>
    </dgm:pt>
    <dgm:pt modelId="{08364B8E-559C-D741-881D-C2B702BC9E2B}" type="sibTrans" cxnId="{23953CD2-0096-7644-9EAB-127C1B463DE9}">
      <dgm:prSet/>
      <dgm:spPr/>
      <dgm:t>
        <a:bodyPr/>
        <a:lstStyle/>
        <a:p>
          <a:endParaRPr lang="en-US"/>
        </a:p>
      </dgm:t>
    </dgm:pt>
    <dgm:pt modelId="{006FFA2A-4A0B-8F44-ADA8-6002858A6344}" type="pres">
      <dgm:prSet presAssocID="{41864220-AD19-C740-B703-E8CD8D69583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96081C-CB32-D44B-83E5-C6B22C7DA570}" type="pres">
      <dgm:prSet presAssocID="{A8CE5374-C857-014A-A801-6071CB2FAA97}" presName="composite" presStyleCnt="0"/>
      <dgm:spPr/>
    </dgm:pt>
    <dgm:pt modelId="{CA25DA59-4625-1C42-A80D-404D30A31036}" type="pres">
      <dgm:prSet presAssocID="{A8CE5374-C857-014A-A801-6071CB2FAA97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112B2-B47E-4241-9243-6688EB0D4274}" type="pres">
      <dgm:prSet presAssocID="{A8CE5374-C857-014A-A801-6071CB2FAA97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059BA-269B-794E-AB0F-7D4612270E5C}" type="pres">
      <dgm:prSet presAssocID="{40DD9CA8-9538-C44B-A25A-4E07AE0093CA}" presName="sp" presStyleCnt="0"/>
      <dgm:spPr/>
    </dgm:pt>
    <dgm:pt modelId="{0BBC9692-188E-8C42-BBE5-2538A18035B8}" type="pres">
      <dgm:prSet presAssocID="{5214F8D6-EBA9-A14B-BFD0-1B1F9D96F787}" presName="composite" presStyleCnt="0"/>
      <dgm:spPr/>
    </dgm:pt>
    <dgm:pt modelId="{A9CE0305-B087-5845-AD63-E3B2D12B89C3}" type="pres">
      <dgm:prSet presAssocID="{5214F8D6-EBA9-A14B-BFD0-1B1F9D96F787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78BBE-2CB5-6946-9507-CC4C173E2B48}" type="pres">
      <dgm:prSet presAssocID="{5214F8D6-EBA9-A14B-BFD0-1B1F9D96F787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6600-7A86-0844-AE1F-E43F11A78579}" type="pres">
      <dgm:prSet presAssocID="{E11B0C1D-2D13-C943-9800-AEDB611A3505}" presName="sp" presStyleCnt="0"/>
      <dgm:spPr/>
    </dgm:pt>
    <dgm:pt modelId="{F2716B5B-C59D-4E48-B967-5E14C8FDF349}" type="pres">
      <dgm:prSet presAssocID="{98E692DF-374E-8A46-81FE-7670E0191396}" presName="composite" presStyleCnt="0"/>
      <dgm:spPr/>
    </dgm:pt>
    <dgm:pt modelId="{546E036F-9767-B442-8FA7-33CB6A432BDC}" type="pres">
      <dgm:prSet presAssocID="{98E692DF-374E-8A46-81FE-7670E0191396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BCBD9E-674F-5847-8331-6059C85730FD}" type="pres">
      <dgm:prSet presAssocID="{98E692DF-374E-8A46-81FE-7670E0191396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F93D2-1BB6-F14D-A460-B20361004124}" type="pres">
      <dgm:prSet presAssocID="{76BAB370-2224-414E-A9AD-0FC0A6477E75}" presName="sp" presStyleCnt="0"/>
      <dgm:spPr/>
    </dgm:pt>
    <dgm:pt modelId="{6C6A5075-361A-5D49-B17B-C216BAF38209}" type="pres">
      <dgm:prSet presAssocID="{A80612D6-BB6F-3F46-966B-0887EF95A38C}" presName="composite" presStyleCnt="0"/>
      <dgm:spPr/>
    </dgm:pt>
    <dgm:pt modelId="{1CEB9025-4447-D343-A9F6-03AD2B98071B}" type="pres">
      <dgm:prSet presAssocID="{A80612D6-BB6F-3F46-966B-0887EF95A38C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C9363-FB04-8542-86C7-E307D3712DF4}" type="pres">
      <dgm:prSet presAssocID="{A80612D6-BB6F-3F46-966B-0887EF95A38C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6C552-866A-8C48-A84C-016FB45743CF}" type="pres">
      <dgm:prSet presAssocID="{81C7E733-517A-9F4B-B3D9-4635B3719E45}" presName="sp" presStyleCnt="0"/>
      <dgm:spPr/>
    </dgm:pt>
    <dgm:pt modelId="{32268032-AB2C-8C42-B2E7-BBBE7B8C7273}" type="pres">
      <dgm:prSet presAssocID="{48CA931B-4067-6B47-8926-114760E8BD52}" presName="composite" presStyleCnt="0"/>
      <dgm:spPr/>
    </dgm:pt>
    <dgm:pt modelId="{446D364E-C350-C24F-AB53-D274F91FD620}" type="pres">
      <dgm:prSet presAssocID="{48CA931B-4067-6B47-8926-114760E8BD52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B01018-B738-594D-8EB9-6BED8ADD994E}" type="pres">
      <dgm:prSet presAssocID="{48CA931B-4067-6B47-8926-114760E8BD52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8CA3-E724-814C-9F41-7C2EE2E5C7B7}" type="pres">
      <dgm:prSet presAssocID="{5343A05D-AEA9-3C40-A0CE-484FAA0C446A}" presName="sp" presStyleCnt="0"/>
      <dgm:spPr/>
    </dgm:pt>
    <dgm:pt modelId="{95C3F216-849B-434B-9989-557AB34F4D59}" type="pres">
      <dgm:prSet presAssocID="{90B3EA67-7B91-C24F-B64A-FAE611AA5EB4}" presName="composite" presStyleCnt="0"/>
      <dgm:spPr/>
    </dgm:pt>
    <dgm:pt modelId="{EE7A1116-2B71-4F42-B553-C25F38D5B78D}" type="pres">
      <dgm:prSet presAssocID="{90B3EA67-7B91-C24F-B64A-FAE611AA5EB4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2D511-6082-6441-BB47-14AF6793F2C8}" type="pres">
      <dgm:prSet presAssocID="{90B3EA67-7B91-C24F-B64A-FAE611AA5EB4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A1DC7-EB62-484F-A75B-5470993ACBC7}" type="pres">
      <dgm:prSet presAssocID="{5434573F-37B0-5B4E-B8F5-14E5A3F28C9A}" presName="sp" presStyleCnt="0"/>
      <dgm:spPr/>
    </dgm:pt>
    <dgm:pt modelId="{63BEC22B-997E-2248-98B5-36A2E62319F0}" type="pres">
      <dgm:prSet presAssocID="{727C14DC-2AB3-D447-A046-00A9B6F4EE8D}" presName="composite" presStyleCnt="0"/>
      <dgm:spPr/>
    </dgm:pt>
    <dgm:pt modelId="{89C34C1E-C19F-4F40-BD56-ACB531D831B0}" type="pres">
      <dgm:prSet presAssocID="{727C14DC-2AB3-D447-A046-00A9B6F4EE8D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7EFFA-DC00-664C-BFB7-288857A8FAEE}" type="pres">
      <dgm:prSet presAssocID="{727C14DC-2AB3-D447-A046-00A9B6F4EE8D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C12B3F-7CB5-B245-A687-D17A99BEB4B8}" srcId="{727C14DC-2AB3-D447-A046-00A9B6F4EE8D}" destId="{8DB75C1C-D269-C04D-8D04-E94454DD890E}" srcOrd="0" destOrd="0" parTransId="{1609C14C-1FB0-F947-944E-E9C4D82EB7EF}" sibTransId="{F065EC7B-A803-014E-9A95-AA48DE929981}"/>
    <dgm:cxn modelId="{E95879C2-572B-F444-BA80-0A391A0D4B94}" srcId="{48CA931B-4067-6B47-8926-114760E8BD52}" destId="{3757CE3C-FC23-414A-8B42-52A6550917DA}" srcOrd="0" destOrd="0" parTransId="{45A0A746-7701-A94B-8D73-AA0462BFB386}" sibTransId="{624284D2-E44B-2041-8CA9-EA5DEFDB05E3}"/>
    <dgm:cxn modelId="{2D655D37-479B-B94B-AC81-685CC482508D}" type="presOf" srcId="{98E692DF-374E-8A46-81FE-7670E0191396}" destId="{546E036F-9767-B442-8FA7-33CB6A432BDC}" srcOrd="0" destOrd="0" presId="urn:microsoft.com/office/officeart/2005/8/layout/chevron2"/>
    <dgm:cxn modelId="{F5EAEA63-A4C8-804B-B3CA-168E7629C637}" srcId="{41864220-AD19-C740-B703-E8CD8D69583C}" destId="{48CA931B-4067-6B47-8926-114760E8BD52}" srcOrd="4" destOrd="0" parTransId="{609E5000-78C2-ED45-A389-ADB52544B131}" sibTransId="{5343A05D-AEA9-3C40-A0CE-484FAA0C446A}"/>
    <dgm:cxn modelId="{4F442DF8-0788-EB41-8346-2E6929F95B53}" srcId="{41864220-AD19-C740-B703-E8CD8D69583C}" destId="{A8CE5374-C857-014A-A801-6071CB2FAA97}" srcOrd="0" destOrd="0" parTransId="{1A3335DD-6E7C-FF4F-9E04-98B50994E4E5}" sibTransId="{40DD9CA8-9538-C44B-A25A-4E07AE0093CA}"/>
    <dgm:cxn modelId="{67CD149F-F772-8B49-AF1A-C95D9A2B3249}" type="presOf" srcId="{6547460C-CC36-A94C-A915-8B924A91E2D3}" destId="{43B112B2-B47E-4241-9243-6688EB0D4274}" srcOrd="0" destOrd="0" presId="urn:microsoft.com/office/officeart/2005/8/layout/chevron2"/>
    <dgm:cxn modelId="{23953CD2-0096-7644-9EAB-127C1B463DE9}" srcId="{41864220-AD19-C740-B703-E8CD8D69583C}" destId="{727C14DC-2AB3-D447-A046-00A9B6F4EE8D}" srcOrd="6" destOrd="0" parTransId="{0E0264F1-17B0-9F4D-BDD9-D845752327BF}" sibTransId="{08364B8E-559C-D741-881D-C2B702BC9E2B}"/>
    <dgm:cxn modelId="{27E42F12-70F8-7B41-868B-80C19B0E3257}" type="presOf" srcId="{A80612D6-BB6F-3F46-966B-0887EF95A38C}" destId="{1CEB9025-4447-D343-A9F6-03AD2B98071B}" srcOrd="0" destOrd="0" presId="urn:microsoft.com/office/officeart/2005/8/layout/chevron2"/>
    <dgm:cxn modelId="{C75DF55F-D0E8-3643-B73D-F7139253CCE0}" type="presOf" srcId="{48CA931B-4067-6B47-8926-114760E8BD52}" destId="{446D364E-C350-C24F-AB53-D274F91FD620}" srcOrd="0" destOrd="0" presId="urn:microsoft.com/office/officeart/2005/8/layout/chevron2"/>
    <dgm:cxn modelId="{4B6C3ECC-8B9E-F849-9ED1-64A5F7AA6090}" srcId="{A80612D6-BB6F-3F46-966B-0887EF95A38C}" destId="{2838591D-5826-9A4C-8207-FEA8C55AEEC5}" srcOrd="0" destOrd="0" parTransId="{E19EFF9C-37CA-C24D-B6C2-9BCC3ACAFBBC}" sibTransId="{F88FECFF-C141-CB4F-AABB-0C9548EBF516}"/>
    <dgm:cxn modelId="{73F3D00A-A7DE-B540-8390-7F78C988F077}" srcId="{90B3EA67-7B91-C24F-B64A-FAE611AA5EB4}" destId="{14D0FB2A-0C7F-5149-97F3-E9F92C38355A}" srcOrd="0" destOrd="0" parTransId="{7B2B5106-4B1B-9F41-B9D8-063AEFF86F3E}" sibTransId="{3B68D185-4C5B-B84D-BAF3-895DC59266FE}"/>
    <dgm:cxn modelId="{68F17563-F0E1-7A42-A997-A23FE2D96159}" srcId="{41864220-AD19-C740-B703-E8CD8D69583C}" destId="{A80612D6-BB6F-3F46-966B-0887EF95A38C}" srcOrd="3" destOrd="0" parTransId="{7FF34A26-6B2B-E44F-B1E6-06D562EAEA61}" sibTransId="{81C7E733-517A-9F4B-B3D9-4635B3719E45}"/>
    <dgm:cxn modelId="{F0584F7F-5FEF-C548-B07F-4C19FF45B377}" type="presOf" srcId="{71B79018-E2A7-3E4D-8396-137F6D8B13BA}" destId="{B5BCBD9E-674F-5847-8331-6059C85730FD}" srcOrd="0" destOrd="0" presId="urn:microsoft.com/office/officeart/2005/8/layout/chevron2"/>
    <dgm:cxn modelId="{19BEA04D-1145-0643-8F6B-C770574BAF39}" srcId="{5214F8D6-EBA9-A14B-BFD0-1B1F9D96F787}" destId="{118C265B-BB1C-E843-8EC4-A17834299CE4}" srcOrd="0" destOrd="0" parTransId="{4B3A6D24-BD27-2441-8047-D0075DCB87D2}" sibTransId="{FEC84486-D55A-5A4E-8940-A287F135CDE2}"/>
    <dgm:cxn modelId="{077238D4-661B-F240-8E76-3AFD0A65D012}" type="presOf" srcId="{5214F8D6-EBA9-A14B-BFD0-1B1F9D96F787}" destId="{A9CE0305-B087-5845-AD63-E3B2D12B89C3}" srcOrd="0" destOrd="0" presId="urn:microsoft.com/office/officeart/2005/8/layout/chevron2"/>
    <dgm:cxn modelId="{25272CD1-C0B0-F04D-95DA-78C66F3D406C}" srcId="{A8CE5374-C857-014A-A801-6071CB2FAA97}" destId="{6547460C-CC36-A94C-A915-8B924A91E2D3}" srcOrd="0" destOrd="0" parTransId="{BACE7A90-F6D1-F34D-9714-8E983F3BC544}" sibTransId="{B2A29815-BF94-AF46-865C-A92824B0E708}"/>
    <dgm:cxn modelId="{91810DBF-4F37-8B4B-A2A9-97404825DEAF}" type="presOf" srcId="{8DB75C1C-D269-C04D-8D04-E94454DD890E}" destId="{C707EFFA-DC00-664C-BFB7-288857A8FAEE}" srcOrd="0" destOrd="0" presId="urn:microsoft.com/office/officeart/2005/8/layout/chevron2"/>
    <dgm:cxn modelId="{2263AAFC-4F5B-9142-8DE0-9108FDCFB8F0}" type="presOf" srcId="{727C14DC-2AB3-D447-A046-00A9B6F4EE8D}" destId="{89C34C1E-C19F-4F40-BD56-ACB531D831B0}" srcOrd="0" destOrd="0" presId="urn:microsoft.com/office/officeart/2005/8/layout/chevron2"/>
    <dgm:cxn modelId="{D7589164-53CB-0A4C-B6BD-C3D2CF6F79A2}" type="presOf" srcId="{3757CE3C-FC23-414A-8B42-52A6550917DA}" destId="{96B01018-B738-594D-8EB9-6BED8ADD994E}" srcOrd="0" destOrd="0" presId="urn:microsoft.com/office/officeart/2005/8/layout/chevron2"/>
    <dgm:cxn modelId="{950C3FE6-E110-DB4A-B75E-CCA6214C753E}" srcId="{41864220-AD19-C740-B703-E8CD8D69583C}" destId="{5214F8D6-EBA9-A14B-BFD0-1B1F9D96F787}" srcOrd="1" destOrd="0" parTransId="{ACF6F2AC-144A-C341-A568-9F12DDC80FF2}" sibTransId="{E11B0C1D-2D13-C943-9800-AEDB611A3505}"/>
    <dgm:cxn modelId="{F15A6A3C-4736-DC49-8584-AD75B23DB0D7}" type="presOf" srcId="{14D0FB2A-0C7F-5149-97F3-E9F92C38355A}" destId="{3B72D511-6082-6441-BB47-14AF6793F2C8}" srcOrd="0" destOrd="0" presId="urn:microsoft.com/office/officeart/2005/8/layout/chevron2"/>
    <dgm:cxn modelId="{37B982E7-1A4B-8F4F-8763-0519776DA5FA}" type="presOf" srcId="{2838591D-5826-9A4C-8207-FEA8C55AEEC5}" destId="{864C9363-FB04-8542-86C7-E307D3712DF4}" srcOrd="0" destOrd="0" presId="urn:microsoft.com/office/officeart/2005/8/layout/chevron2"/>
    <dgm:cxn modelId="{C74DA8E3-604B-CD4E-A896-5F4C713A4C43}" type="presOf" srcId="{A8CE5374-C857-014A-A801-6071CB2FAA97}" destId="{CA25DA59-4625-1C42-A80D-404D30A31036}" srcOrd="0" destOrd="0" presId="urn:microsoft.com/office/officeart/2005/8/layout/chevron2"/>
    <dgm:cxn modelId="{DAB81202-42F2-B442-BE59-F10BBDA8C2B1}" srcId="{41864220-AD19-C740-B703-E8CD8D69583C}" destId="{98E692DF-374E-8A46-81FE-7670E0191396}" srcOrd="2" destOrd="0" parTransId="{4AF8BCE6-2B2A-C24E-AD13-DF324F9DCFE8}" sibTransId="{76BAB370-2224-414E-A9AD-0FC0A6477E75}"/>
    <dgm:cxn modelId="{682B092A-7176-5E49-83F8-8DEE54014270}" type="presOf" srcId="{118C265B-BB1C-E843-8EC4-A17834299CE4}" destId="{34878BBE-2CB5-6946-9507-CC4C173E2B48}" srcOrd="0" destOrd="0" presId="urn:microsoft.com/office/officeart/2005/8/layout/chevron2"/>
    <dgm:cxn modelId="{E0BBF71A-FE90-D34F-BFE1-9FA3288316B2}" type="presOf" srcId="{41864220-AD19-C740-B703-E8CD8D69583C}" destId="{006FFA2A-4A0B-8F44-ADA8-6002858A6344}" srcOrd="0" destOrd="0" presId="urn:microsoft.com/office/officeart/2005/8/layout/chevron2"/>
    <dgm:cxn modelId="{80A00834-F974-8240-A9B3-07AFC0581D13}" srcId="{41864220-AD19-C740-B703-E8CD8D69583C}" destId="{90B3EA67-7B91-C24F-B64A-FAE611AA5EB4}" srcOrd="5" destOrd="0" parTransId="{9D9D9C50-023C-FD4A-993B-2108890F2BEA}" sibTransId="{5434573F-37B0-5B4E-B8F5-14E5A3F28C9A}"/>
    <dgm:cxn modelId="{C12D92D1-3E81-384F-9C18-42A7C1FCD1A4}" type="presOf" srcId="{90B3EA67-7B91-C24F-B64A-FAE611AA5EB4}" destId="{EE7A1116-2B71-4F42-B553-C25F38D5B78D}" srcOrd="0" destOrd="0" presId="urn:microsoft.com/office/officeart/2005/8/layout/chevron2"/>
    <dgm:cxn modelId="{E664A4FC-4763-634D-9E2C-9F13A8194836}" srcId="{98E692DF-374E-8A46-81FE-7670E0191396}" destId="{71B79018-E2A7-3E4D-8396-137F6D8B13BA}" srcOrd="0" destOrd="0" parTransId="{FAF1AB19-DE88-9F44-881E-D1DD8D1CEF10}" sibTransId="{3B8D66F2-FCC0-DD40-B032-7DC0FEA9068D}"/>
    <dgm:cxn modelId="{CBC2A8C9-542F-E541-A441-87BB348B7855}" type="presParOf" srcId="{006FFA2A-4A0B-8F44-ADA8-6002858A6344}" destId="{C796081C-CB32-D44B-83E5-C6B22C7DA570}" srcOrd="0" destOrd="0" presId="urn:microsoft.com/office/officeart/2005/8/layout/chevron2"/>
    <dgm:cxn modelId="{D02BB1AD-9DD0-9744-9B63-D862B30DE6FE}" type="presParOf" srcId="{C796081C-CB32-D44B-83E5-C6B22C7DA570}" destId="{CA25DA59-4625-1C42-A80D-404D30A31036}" srcOrd="0" destOrd="0" presId="urn:microsoft.com/office/officeart/2005/8/layout/chevron2"/>
    <dgm:cxn modelId="{933CC24B-AA05-504D-9126-5C704338A363}" type="presParOf" srcId="{C796081C-CB32-D44B-83E5-C6B22C7DA570}" destId="{43B112B2-B47E-4241-9243-6688EB0D4274}" srcOrd="1" destOrd="0" presId="urn:microsoft.com/office/officeart/2005/8/layout/chevron2"/>
    <dgm:cxn modelId="{35DD0A4C-3FE5-9243-A42B-FC3021290B11}" type="presParOf" srcId="{006FFA2A-4A0B-8F44-ADA8-6002858A6344}" destId="{D92059BA-269B-794E-AB0F-7D4612270E5C}" srcOrd="1" destOrd="0" presId="urn:microsoft.com/office/officeart/2005/8/layout/chevron2"/>
    <dgm:cxn modelId="{4B9F7898-BE8A-DA4E-8316-D33F91D277CE}" type="presParOf" srcId="{006FFA2A-4A0B-8F44-ADA8-6002858A6344}" destId="{0BBC9692-188E-8C42-BBE5-2538A18035B8}" srcOrd="2" destOrd="0" presId="urn:microsoft.com/office/officeart/2005/8/layout/chevron2"/>
    <dgm:cxn modelId="{E64D89B6-0473-034A-9DD0-E69CA276DEE6}" type="presParOf" srcId="{0BBC9692-188E-8C42-BBE5-2538A18035B8}" destId="{A9CE0305-B087-5845-AD63-E3B2D12B89C3}" srcOrd="0" destOrd="0" presId="urn:microsoft.com/office/officeart/2005/8/layout/chevron2"/>
    <dgm:cxn modelId="{CD752E95-FBE5-F346-B2CC-B0EE2BE9EAE5}" type="presParOf" srcId="{0BBC9692-188E-8C42-BBE5-2538A18035B8}" destId="{34878BBE-2CB5-6946-9507-CC4C173E2B48}" srcOrd="1" destOrd="0" presId="urn:microsoft.com/office/officeart/2005/8/layout/chevron2"/>
    <dgm:cxn modelId="{78A2F02B-E658-6443-894E-32496CCDE87E}" type="presParOf" srcId="{006FFA2A-4A0B-8F44-ADA8-6002858A6344}" destId="{FA9D6600-7A86-0844-AE1F-E43F11A78579}" srcOrd="3" destOrd="0" presId="urn:microsoft.com/office/officeart/2005/8/layout/chevron2"/>
    <dgm:cxn modelId="{7BBEC874-335A-C844-84A1-D1C51332F166}" type="presParOf" srcId="{006FFA2A-4A0B-8F44-ADA8-6002858A6344}" destId="{F2716B5B-C59D-4E48-B967-5E14C8FDF349}" srcOrd="4" destOrd="0" presId="urn:microsoft.com/office/officeart/2005/8/layout/chevron2"/>
    <dgm:cxn modelId="{FDC40402-3BB3-4745-8F2B-952EA247EA31}" type="presParOf" srcId="{F2716B5B-C59D-4E48-B967-5E14C8FDF349}" destId="{546E036F-9767-B442-8FA7-33CB6A432BDC}" srcOrd="0" destOrd="0" presId="urn:microsoft.com/office/officeart/2005/8/layout/chevron2"/>
    <dgm:cxn modelId="{7FC68F61-6940-F544-8969-A3BA6567E460}" type="presParOf" srcId="{F2716B5B-C59D-4E48-B967-5E14C8FDF349}" destId="{B5BCBD9E-674F-5847-8331-6059C85730FD}" srcOrd="1" destOrd="0" presId="urn:microsoft.com/office/officeart/2005/8/layout/chevron2"/>
    <dgm:cxn modelId="{1C458A53-720C-8840-98CD-4EFD363E1576}" type="presParOf" srcId="{006FFA2A-4A0B-8F44-ADA8-6002858A6344}" destId="{2F2F93D2-1BB6-F14D-A460-B20361004124}" srcOrd="5" destOrd="0" presId="urn:microsoft.com/office/officeart/2005/8/layout/chevron2"/>
    <dgm:cxn modelId="{02BC0C53-8B70-234D-BE57-13DD35404482}" type="presParOf" srcId="{006FFA2A-4A0B-8F44-ADA8-6002858A6344}" destId="{6C6A5075-361A-5D49-B17B-C216BAF38209}" srcOrd="6" destOrd="0" presId="urn:microsoft.com/office/officeart/2005/8/layout/chevron2"/>
    <dgm:cxn modelId="{42B0F268-1C3C-4F4B-9958-EAACD14FEA33}" type="presParOf" srcId="{6C6A5075-361A-5D49-B17B-C216BAF38209}" destId="{1CEB9025-4447-D343-A9F6-03AD2B98071B}" srcOrd="0" destOrd="0" presId="urn:microsoft.com/office/officeart/2005/8/layout/chevron2"/>
    <dgm:cxn modelId="{350D3B9B-BF73-174A-9D60-F98AE177A568}" type="presParOf" srcId="{6C6A5075-361A-5D49-B17B-C216BAF38209}" destId="{864C9363-FB04-8542-86C7-E307D3712DF4}" srcOrd="1" destOrd="0" presId="urn:microsoft.com/office/officeart/2005/8/layout/chevron2"/>
    <dgm:cxn modelId="{0681A551-96FF-DD44-BDE8-E26B2518921A}" type="presParOf" srcId="{006FFA2A-4A0B-8F44-ADA8-6002858A6344}" destId="{5CF6C552-866A-8C48-A84C-016FB45743CF}" srcOrd="7" destOrd="0" presId="urn:microsoft.com/office/officeart/2005/8/layout/chevron2"/>
    <dgm:cxn modelId="{94B09984-B84A-564D-8341-CF172CF4FFE4}" type="presParOf" srcId="{006FFA2A-4A0B-8F44-ADA8-6002858A6344}" destId="{32268032-AB2C-8C42-B2E7-BBBE7B8C7273}" srcOrd="8" destOrd="0" presId="urn:microsoft.com/office/officeart/2005/8/layout/chevron2"/>
    <dgm:cxn modelId="{86C2E8E8-4B26-D645-BE04-1466386D9F05}" type="presParOf" srcId="{32268032-AB2C-8C42-B2E7-BBBE7B8C7273}" destId="{446D364E-C350-C24F-AB53-D274F91FD620}" srcOrd="0" destOrd="0" presId="urn:microsoft.com/office/officeart/2005/8/layout/chevron2"/>
    <dgm:cxn modelId="{723E3E7A-98EC-6C41-AC30-61FA25107370}" type="presParOf" srcId="{32268032-AB2C-8C42-B2E7-BBBE7B8C7273}" destId="{96B01018-B738-594D-8EB9-6BED8ADD994E}" srcOrd="1" destOrd="0" presId="urn:microsoft.com/office/officeart/2005/8/layout/chevron2"/>
    <dgm:cxn modelId="{AFA15C6C-EB0F-4547-A771-657235F9FB40}" type="presParOf" srcId="{006FFA2A-4A0B-8F44-ADA8-6002858A6344}" destId="{A65B8CA3-E724-814C-9F41-7C2EE2E5C7B7}" srcOrd="9" destOrd="0" presId="urn:microsoft.com/office/officeart/2005/8/layout/chevron2"/>
    <dgm:cxn modelId="{47C051C6-1D65-B947-99B5-B04C5990B8F7}" type="presParOf" srcId="{006FFA2A-4A0B-8F44-ADA8-6002858A6344}" destId="{95C3F216-849B-434B-9989-557AB34F4D59}" srcOrd="10" destOrd="0" presId="urn:microsoft.com/office/officeart/2005/8/layout/chevron2"/>
    <dgm:cxn modelId="{82972ED2-4AA5-2F4C-A358-24355E617EEB}" type="presParOf" srcId="{95C3F216-849B-434B-9989-557AB34F4D59}" destId="{EE7A1116-2B71-4F42-B553-C25F38D5B78D}" srcOrd="0" destOrd="0" presId="urn:microsoft.com/office/officeart/2005/8/layout/chevron2"/>
    <dgm:cxn modelId="{A25F0399-389F-8343-B92C-608903EE4770}" type="presParOf" srcId="{95C3F216-849B-434B-9989-557AB34F4D59}" destId="{3B72D511-6082-6441-BB47-14AF6793F2C8}" srcOrd="1" destOrd="0" presId="urn:microsoft.com/office/officeart/2005/8/layout/chevron2"/>
    <dgm:cxn modelId="{721A761B-CFAB-9D41-81AB-9E1B1D3DA5FA}" type="presParOf" srcId="{006FFA2A-4A0B-8F44-ADA8-6002858A6344}" destId="{737A1DC7-EB62-484F-A75B-5470993ACBC7}" srcOrd="11" destOrd="0" presId="urn:microsoft.com/office/officeart/2005/8/layout/chevron2"/>
    <dgm:cxn modelId="{D6C22D14-7AF7-D443-85B1-F3F32F7B9884}" type="presParOf" srcId="{006FFA2A-4A0B-8F44-ADA8-6002858A6344}" destId="{63BEC22B-997E-2248-98B5-36A2E62319F0}" srcOrd="12" destOrd="0" presId="urn:microsoft.com/office/officeart/2005/8/layout/chevron2"/>
    <dgm:cxn modelId="{F7954B24-035C-4949-AF49-43C199297D6C}" type="presParOf" srcId="{63BEC22B-997E-2248-98B5-36A2E62319F0}" destId="{89C34C1E-C19F-4F40-BD56-ACB531D831B0}" srcOrd="0" destOrd="0" presId="urn:microsoft.com/office/officeart/2005/8/layout/chevron2"/>
    <dgm:cxn modelId="{691DC32E-F1CF-7B47-8844-E40277378679}" type="presParOf" srcId="{63BEC22B-997E-2248-98B5-36A2E62319F0}" destId="{C707EFFA-DC00-664C-BFB7-288857A8FA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98B6F3-12A5-C140-AB20-C1BB67CA7D57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63CC66-D6B5-4D48-BD59-99C580165FE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has three basic services: </a:t>
          </a:r>
          <a:endParaRPr lang="en-US" dirty="0"/>
        </a:p>
      </dgm:t>
    </dgm:pt>
    <dgm:pt modelId="{7B6C1C11-0A12-C24E-89AC-C4D901F185E1}" type="parTrans" cxnId="{0B736763-DEE6-444C-B6FB-8886BD735D35}">
      <dgm:prSet/>
      <dgm:spPr/>
      <dgm:t>
        <a:bodyPr/>
        <a:lstStyle/>
        <a:p>
          <a:endParaRPr lang="en-US"/>
        </a:p>
      </dgm:t>
    </dgm:pt>
    <dgm:pt modelId="{EC21170F-0CF3-6340-AEBD-AA047396B6C9}" type="sibTrans" cxnId="{0B736763-DEE6-444C-B6FB-8886BD735D35}">
      <dgm:prSet/>
      <dgm:spPr/>
      <dgm:t>
        <a:bodyPr/>
        <a:lstStyle/>
        <a:p>
          <a:endParaRPr lang="en-US"/>
        </a:p>
      </dgm:t>
    </dgm:pt>
    <dgm:pt modelId="{ABFB4D1C-B98F-B244-98F1-D92A5103D159}">
      <dgm:prSet/>
      <dgm:spPr>
        <a:solidFill>
          <a:schemeClr val="tx1"/>
        </a:solidFill>
      </dgm:spPr>
      <dgm:t>
        <a:bodyPr/>
        <a:lstStyle/>
        <a:p>
          <a:r>
            <a:rPr lang="en-US" dirty="0" smtClean="0"/>
            <a:t>authenticated boot</a:t>
          </a:r>
        </a:p>
      </dgm:t>
    </dgm:pt>
    <dgm:pt modelId="{71C66729-0C0E-8D47-B610-9944BB4CA712}" type="parTrans" cxnId="{4429C5D5-7B5A-6A4C-A854-187B58E95AD1}">
      <dgm:prSet/>
      <dgm:spPr/>
      <dgm:t>
        <a:bodyPr/>
        <a:lstStyle/>
        <a:p>
          <a:endParaRPr lang="en-US"/>
        </a:p>
      </dgm:t>
    </dgm:pt>
    <dgm:pt modelId="{EEB4BEC0-E0F8-B543-9F40-80866A9F91AE}" type="sibTrans" cxnId="{4429C5D5-7B5A-6A4C-A854-187B58E95AD1}">
      <dgm:prSet/>
      <dgm:spPr/>
      <dgm:t>
        <a:bodyPr/>
        <a:lstStyle/>
        <a:p>
          <a:endParaRPr lang="en-US"/>
        </a:p>
      </dgm:t>
    </dgm:pt>
    <dgm:pt modelId="{BF05C1A9-F998-6445-A455-1206DC41E4AC}">
      <dgm:prSet/>
      <dgm:spPr>
        <a:solidFill>
          <a:schemeClr val="tx1"/>
        </a:solidFill>
      </dgm:spPr>
      <dgm:t>
        <a:bodyPr/>
        <a:lstStyle/>
        <a:p>
          <a:r>
            <a:rPr lang="en-US" dirty="0" smtClean="0"/>
            <a:t>certification</a:t>
          </a:r>
        </a:p>
      </dgm:t>
    </dgm:pt>
    <dgm:pt modelId="{C8911198-5DDB-4546-8BBB-DCF6E04E3FE0}" type="parTrans" cxnId="{11C40506-FF4E-1149-AD3D-C7CF3C67676F}">
      <dgm:prSet/>
      <dgm:spPr/>
      <dgm:t>
        <a:bodyPr/>
        <a:lstStyle/>
        <a:p>
          <a:endParaRPr lang="en-US"/>
        </a:p>
      </dgm:t>
    </dgm:pt>
    <dgm:pt modelId="{BE7810BC-3BF9-4949-B072-9E5A20E84146}" type="sibTrans" cxnId="{11C40506-FF4E-1149-AD3D-C7CF3C67676F}">
      <dgm:prSet/>
      <dgm:spPr/>
      <dgm:t>
        <a:bodyPr/>
        <a:lstStyle/>
        <a:p>
          <a:endParaRPr lang="en-US"/>
        </a:p>
      </dgm:t>
    </dgm:pt>
    <dgm:pt modelId="{64A5028B-E994-7A48-A2C5-E96CD2713397}">
      <dgm:prSet/>
      <dgm:spPr>
        <a:solidFill>
          <a:schemeClr val="tx1"/>
        </a:solidFill>
      </dgm:spPr>
      <dgm:t>
        <a:bodyPr/>
        <a:lstStyle/>
        <a:p>
          <a:r>
            <a:rPr lang="en-US" dirty="0" smtClean="0"/>
            <a:t>encryption</a:t>
          </a:r>
          <a:endParaRPr lang="en-US" dirty="0"/>
        </a:p>
      </dgm:t>
    </dgm:pt>
    <dgm:pt modelId="{B0BCAB03-2A59-4541-8B1C-0232E6F8CDEF}" type="parTrans" cxnId="{3E590D6E-1C7A-F446-8501-DD5AD503D75C}">
      <dgm:prSet/>
      <dgm:spPr/>
      <dgm:t>
        <a:bodyPr/>
        <a:lstStyle/>
        <a:p>
          <a:endParaRPr lang="en-US"/>
        </a:p>
      </dgm:t>
    </dgm:pt>
    <dgm:pt modelId="{D70A468A-6B67-EB4A-BF77-7BDD3AFA41E9}" type="sibTrans" cxnId="{3E590D6E-1C7A-F446-8501-DD5AD503D75C}">
      <dgm:prSet/>
      <dgm:spPr/>
      <dgm:t>
        <a:bodyPr/>
        <a:lstStyle/>
        <a:p>
          <a:endParaRPr lang="en-US"/>
        </a:p>
      </dgm:t>
    </dgm:pt>
    <dgm:pt modelId="{7581489D-EFCF-DF49-AB29-2F390D4063AC}" type="pres">
      <dgm:prSet presAssocID="{6398B6F3-12A5-C140-AB20-C1BB67CA7D5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3AEA61-B36B-E846-867B-39D69925BD1C}" type="pres">
      <dgm:prSet presAssocID="{2163CC66-D6B5-4D48-BD59-99C580165FEA}" presName="composite" presStyleCnt="0"/>
      <dgm:spPr/>
    </dgm:pt>
    <dgm:pt modelId="{B21E3A7F-DF25-E84F-8E91-915DDF0E1750}" type="pres">
      <dgm:prSet presAssocID="{2163CC66-D6B5-4D48-BD59-99C580165FE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9B8E6-57FD-914C-8658-89BDAE1553A9}" type="pres">
      <dgm:prSet presAssocID="{2163CC66-D6B5-4D48-BD59-99C580165FEA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C40506-FF4E-1149-AD3D-C7CF3C67676F}" srcId="{2163CC66-D6B5-4D48-BD59-99C580165FEA}" destId="{BF05C1A9-F998-6445-A455-1206DC41E4AC}" srcOrd="1" destOrd="0" parTransId="{C8911198-5DDB-4546-8BBB-DCF6E04E3FE0}" sibTransId="{BE7810BC-3BF9-4949-B072-9E5A20E84146}"/>
    <dgm:cxn modelId="{B23D14CF-C808-F944-908B-94BF2F1D9B04}" type="presOf" srcId="{BF05C1A9-F998-6445-A455-1206DC41E4AC}" destId="{C439B8E6-57FD-914C-8658-89BDAE1553A9}" srcOrd="0" destOrd="1" presId="urn:microsoft.com/office/officeart/2005/8/layout/hList1"/>
    <dgm:cxn modelId="{3E590D6E-1C7A-F446-8501-DD5AD503D75C}" srcId="{2163CC66-D6B5-4D48-BD59-99C580165FEA}" destId="{64A5028B-E994-7A48-A2C5-E96CD2713397}" srcOrd="2" destOrd="0" parTransId="{B0BCAB03-2A59-4541-8B1C-0232E6F8CDEF}" sibTransId="{D70A468A-6B67-EB4A-BF77-7BDD3AFA41E9}"/>
    <dgm:cxn modelId="{7480320F-14D9-4945-9CDD-095F6EB26AB5}" type="presOf" srcId="{64A5028B-E994-7A48-A2C5-E96CD2713397}" destId="{C439B8E6-57FD-914C-8658-89BDAE1553A9}" srcOrd="0" destOrd="2" presId="urn:microsoft.com/office/officeart/2005/8/layout/hList1"/>
    <dgm:cxn modelId="{A0BAA763-8635-E243-8E39-7CE9DEB7E347}" type="presOf" srcId="{2163CC66-D6B5-4D48-BD59-99C580165FEA}" destId="{B21E3A7F-DF25-E84F-8E91-915DDF0E1750}" srcOrd="0" destOrd="0" presId="urn:microsoft.com/office/officeart/2005/8/layout/hList1"/>
    <dgm:cxn modelId="{0B736763-DEE6-444C-B6FB-8886BD735D35}" srcId="{6398B6F3-12A5-C140-AB20-C1BB67CA7D57}" destId="{2163CC66-D6B5-4D48-BD59-99C580165FEA}" srcOrd="0" destOrd="0" parTransId="{7B6C1C11-0A12-C24E-89AC-C4D901F185E1}" sibTransId="{EC21170F-0CF3-6340-AEBD-AA047396B6C9}"/>
    <dgm:cxn modelId="{4429C5D5-7B5A-6A4C-A854-187B58E95AD1}" srcId="{2163CC66-D6B5-4D48-BD59-99C580165FEA}" destId="{ABFB4D1C-B98F-B244-98F1-D92A5103D159}" srcOrd="0" destOrd="0" parTransId="{71C66729-0C0E-8D47-B610-9944BB4CA712}" sibTransId="{EEB4BEC0-E0F8-B543-9F40-80866A9F91AE}"/>
    <dgm:cxn modelId="{6A98AAAB-511E-714D-B1EB-ED7206C65204}" type="presOf" srcId="{ABFB4D1C-B98F-B244-98F1-D92A5103D159}" destId="{C439B8E6-57FD-914C-8658-89BDAE1553A9}" srcOrd="0" destOrd="0" presId="urn:microsoft.com/office/officeart/2005/8/layout/hList1"/>
    <dgm:cxn modelId="{5D9ED2A4-6989-5F4F-BCEC-669A7E3ACDB6}" type="presOf" srcId="{6398B6F3-12A5-C140-AB20-C1BB67CA7D57}" destId="{7581489D-EFCF-DF49-AB29-2F390D4063AC}" srcOrd="0" destOrd="0" presId="urn:microsoft.com/office/officeart/2005/8/layout/hList1"/>
    <dgm:cxn modelId="{2454F4B2-50C6-D441-B7FE-A3594BB19C03}" type="presParOf" srcId="{7581489D-EFCF-DF49-AB29-2F390D4063AC}" destId="{6E3AEA61-B36B-E846-867B-39D69925BD1C}" srcOrd="0" destOrd="0" presId="urn:microsoft.com/office/officeart/2005/8/layout/hList1"/>
    <dgm:cxn modelId="{8AF25929-AEE7-EB45-A60C-69653FD2B2AB}" type="presParOf" srcId="{6E3AEA61-B36B-E846-867B-39D69925BD1C}" destId="{B21E3A7F-DF25-E84F-8E91-915DDF0E1750}" srcOrd="0" destOrd="0" presId="urn:microsoft.com/office/officeart/2005/8/layout/hList1"/>
    <dgm:cxn modelId="{0FC6D44D-A3B2-4F42-A01F-1F7CCCADD58F}" type="presParOf" srcId="{6E3AEA61-B36B-E846-867B-39D69925BD1C}" destId="{C439B8E6-57FD-914C-8658-89BDAE1553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B7FB0C-F766-F040-81BA-75D174F16653}" type="doc">
      <dgm:prSet loTypeId="urn:microsoft.com/office/officeart/2005/8/layout/default#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587A16-B577-5A40-8847-0D193251A32C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target of evaluation (TOE) </a:t>
          </a:r>
          <a:endParaRPr lang="en-US" dirty="0"/>
        </a:p>
      </dgm:t>
    </dgm:pt>
    <dgm:pt modelId="{1440CBCC-1645-1740-9412-257E4F7FCCCB}" type="parTrans" cxnId="{8C50D76A-62C8-054A-B8BC-2C5C8C676BCB}">
      <dgm:prSet/>
      <dgm:spPr/>
      <dgm:t>
        <a:bodyPr/>
        <a:lstStyle/>
        <a:p>
          <a:endParaRPr lang="en-US"/>
        </a:p>
      </dgm:t>
    </dgm:pt>
    <dgm:pt modelId="{4F26B606-5E33-9949-AE8D-6CEA020BE518}" type="sibTrans" cxnId="{8C50D76A-62C8-054A-B8BC-2C5C8C676BCB}">
      <dgm:prSet/>
      <dgm:spPr/>
      <dgm:t>
        <a:bodyPr/>
        <a:lstStyle/>
        <a:p>
          <a:endParaRPr lang="en-US"/>
        </a:p>
      </dgm:t>
    </dgm:pt>
    <dgm:pt modelId="{C8FF30F3-1FA7-DD4A-8C12-246F3A7BEA30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refers to the part of product or system subject to evaluation</a:t>
          </a:r>
          <a:endParaRPr lang="en-US" b="1" dirty="0"/>
        </a:p>
      </dgm:t>
    </dgm:pt>
    <dgm:pt modelId="{71A4BF90-5DF4-6A44-A7D7-DF64FFCDB7FB}" type="parTrans" cxnId="{23BA172F-1265-5247-A19C-BAC2C12E68C4}">
      <dgm:prSet/>
      <dgm:spPr/>
      <dgm:t>
        <a:bodyPr/>
        <a:lstStyle/>
        <a:p>
          <a:endParaRPr lang="en-US"/>
        </a:p>
      </dgm:t>
    </dgm:pt>
    <dgm:pt modelId="{7AE517EA-2D84-EF45-A068-5400D05063CA}" type="sibTrans" cxnId="{23BA172F-1265-5247-A19C-BAC2C12E68C4}">
      <dgm:prSet/>
      <dgm:spPr/>
      <dgm:t>
        <a:bodyPr/>
        <a:lstStyle/>
        <a:p>
          <a:endParaRPr lang="en-US"/>
        </a:p>
      </dgm:t>
    </dgm:pt>
    <dgm:pt modelId="{86185359-F3B0-3E45-9CDB-E048473BE6A0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class</a:t>
          </a:r>
          <a:endParaRPr lang="en-US" dirty="0"/>
        </a:p>
      </dgm:t>
    </dgm:pt>
    <dgm:pt modelId="{09B8E557-5BC8-424F-95F5-F608781F4931}" type="parTrans" cxnId="{B4A78550-F16F-EE4F-8148-172D5E1ACE27}">
      <dgm:prSet/>
      <dgm:spPr/>
      <dgm:t>
        <a:bodyPr/>
        <a:lstStyle/>
        <a:p>
          <a:endParaRPr lang="en-US"/>
        </a:p>
      </dgm:t>
    </dgm:pt>
    <dgm:pt modelId="{E7EFF9A1-15C9-CF46-B50F-4590CABE5E18}" type="sibTrans" cxnId="{B4A78550-F16F-EE4F-8148-172D5E1ACE27}">
      <dgm:prSet/>
      <dgm:spPr/>
      <dgm:t>
        <a:bodyPr/>
        <a:lstStyle/>
        <a:p>
          <a:endParaRPr lang="en-US"/>
        </a:p>
      </dgm:t>
    </dgm:pt>
    <dgm:pt modelId="{83EA270B-1E21-2744-B09E-53AA29B9BC33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collection of requirements that share a common focus or intent</a:t>
          </a:r>
          <a:endParaRPr lang="en-US" b="1" dirty="0"/>
        </a:p>
      </dgm:t>
    </dgm:pt>
    <dgm:pt modelId="{FDF515BB-F261-0A4E-934C-642E2E18DC2D}" type="parTrans" cxnId="{7510179A-7300-034C-85DE-93F774802646}">
      <dgm:prSet/>
      <dgm:spPr/>
      <dgm:t>
        <a:bodyPr/>
        <a:lstStyle/>
        <a:p>
          <a:endParaRPr lang="en-US"/>
        </a:p>
      </dgm:t>
    </dgm:pt>
    <dgm:pt modelId="{F643EA6F-0654-3949-BB59-A42CB6B57B81}" type="sibTrans" cxnId="{7510179A-7300-034C-85DE-93F774802646}">
      <dgm:prSet/>
      <dgm:spPr/>
      <dgm:t>
        <a:bodyPr/>
        <a:lstStyle/>
        <a:p>
          <a:endParaRPr lang="en-US"/>
        </a:p>
      </dgm:t>
    </dgm:pt>
    <dgm:pt modelId="{3B387B6B-7E62-604C-BC1F-B3EF395BB692}" type="pres">
      <dgm:prSet presAssocID="{65B7FB0C-F766-F040-81BA-75D174F166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157AC6-4D18-6B40-AEAC-4099EBBF8C7D}" type="pres">
      <dgm:prSet presAssocID="{58587A16-B577-5A40-8847-0D193251A32C}" presName="node" presStyleLbl="node1" presStyleIdx="0" presStyleCnt="2" custLinFactNeighborX="-14474" custLinFactNeighborY="-148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C29585-92F0-894A-888B-63D5EBDC7383}" type="pres">
      <dgm:prSet presAssocID="{4F26B606-5E33-9949-AE8D-6CEA020BE518}" presName="sibTrans" presStyleCnt="0"/>
      <dgm:spPr/>
    </dgm:pt>
    <dgm:pt modelId="{7A378462-0508-5A45-853C-40D2CC873951}" type="pres">
      <dgm:prSet presAssocID="{86185359-F3B0-3E45-9CDB-E048473BE6A0}" presName="node" presStyleLbl="node1" presStyleIdx="1" presStyleCnt="2" custLinFactNeighborX="29889" custLinFactNeighborY="-181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D45F62-DCE7-A34B-8E4D-D50EDB1196A3}" type="presOf" srcId="{83EA270B-1E21-2744-B09E-53AA29B9BC33}" destId="{7A378462-0508-5A45-853C-40D2CC873951}" srcOrd="0" destOrd="1" presId="urn:microsoft.com/office/officeart/2005/8/layout/default#3"/>
    <dgm:cxn modelId="{8C50D76A-62C8-054A-B8BC-2C5C8C676BCB}" srcId="{65B7FB0C-F766-F040-81BA-75D174F16653}" destId="{58587A16-B577-5A40-8847-0D193251A32C}" srcOrd="0" destOrd="0" parTransId="{1440CBCC-1645-1740-9412-257E4F7FCCCB}" sibTransId="{4F26B606-5E33-9949-AE8D-6CEA020BE518}"/>
    <dgm:cxn modelId="{23BA172F-1265-5247-A19C-BAC2C12E68C4}" srcId="{58587A16-B577-5A40-8847-0D193251A32C}" destId="{C8FF30F3-1FA7-DD4A-8C12-246F3A7BEA30}" srcOrd="0" destOrd="0" parTransId="{71A4BF90-5DF4-6A44-A7D7-DF64FFCDB7FB}" sibTransId="{7AE517EA-2D84-EF45-A068-5400D05063CA}"/>
    <dgm:cxn modelId="{7F1AF03A-756E-174A-B613-7C2DB53D28DD}" type="presOf" srcId="{65B7FB0C-F766-F040-81BA-75D174F16653}" destId="{3B387B6B-7E62-604C-BC1F-B3EF395BB692}" srcOrd="0" destOrd="0" presId="urn:microsoft.com/office/officeart/2005/8/layout/default#3"/>
    <dgm:cxn modelId="{0705033F-E60D-5741-8B83-19393C962BB4}" type="presOf" srcId="{C8FF30F3-1FA7-DD4A-8C12-246F3A7BEA30}" destId="{13157AC6-4D18-6B40-AEAC-4099EBBF8C7D}" srcOrd="0" destOrd="1" presId="urn:microsoft.com/office/officeart/2005/8/layout/default#3"/>
    <dgm:cxn modelId="{7510179A-7300-034C-85DE-93F774802646}" srcId="{86185359-F3B0-3E45-9CDB-E048473BE6A0}" destId="{83EA270B-1E21-2744-B09E-53AA29B9BC33}" srcOrd="0" destOrd="0" parTransId="{FDF515BB-F261-0A4E-934C-642E2E18DC2D}" sibTransId="{F643EA6F-0654-3949-BB59-A42CB6B57B81}"/>
    <dgm:cxn modelId="{730F03B2-5421-F44B-A3D4-AB812C218E57}" type="presOf" srcId="{58587A16-B577-5A40-8847-0D193251A32C}" destId="{13157AC6-4D18-6B40-AEAC-4099EBBF8C7D}" srcOrd="0" destOrd="0" presId="urn:microsoft.com/office/officeart/2005/8/layout/default#3"/>
    <dgm:cxn modelId="{F565D202-0881-2642-AC67-B978792C0527}" type="presOf" srcId="{86185359-F3B0-3E45-9CDB-E048473BE6A0}" destId="{7A378462-0508-5A45-853C-40D2CC873951}" srcOrd="0" destOrd="0" presId="urn:microsoft.com/office/officeart/2005/8/layout/default#3"/>
    <dgm:cxn modelId="{B4A78550-F16F-EE4F-8148-172D5E1ACE27}" srcId="{65B7FB0C-F766-F040-81BA-75D174F16653}" destId="{86185359-F3B0-3E45-9CDB-E048473BE6A0}" srcOrd="1" destOrd="0" parTransId="{09B8E557-5BC8-424F-95F5-F608781F4931}" sibTransId="{E7EFF9A1-15C9-CF46-B50F-4590CABE5E18}"/>
    <dgm:cxn modelId="{CFD68D34-1E16-5B48-B92E-6FA31D2C27C5}" type="presParOf" srcId="{3B387B6B-7E62-604C-BC1F-B3EF395BB692}" destId="{13157AC6-4D18-6B40-AEAC-4099EBBF8C7D}" srcOrd="0" destOrd="0" presId="urn:microsoft.com/office/officeart/2005/8/layout/default#3"/>
    <dgm:cxn modelId="{87DE3B6F-1D5D-A04E-ACE7-7F1304AA6349}" type="presParOf" srcId="{3B387B6B-7E62-604C-BC1F-B3EF395BB692}" destId="{3FC29585-92F0-894A-888B-63D5EBDC7383}" srcOrd="1" destOrd="0" presId="urn:microsoft.com/office/officeart/2005/8/layout/default#3"/>
    <dgm:cxn modelId="{564FAFFF-E21E-B54C-991A-86333727B93E}" type="presParOf" srcId="{3B387B6B-7E62-604C-BC1F-B3EF395BB692}" destId="{7A378462-0508-5A45-853C-40D2CC873951}" srcOrd="2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9043F9-7053-0A45-B78D-78D3B1AA8E59}" type="doc">
      <dgm:prSet loTypeId="urn:microsoft.com/office/officeart/2005/8/layout/default#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7148FB-33C6-CB44-8A8A-0E593F2F2889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functional requirements</a:t>
          </a:r>
          <a:endParaRPr lang="en-US" dirty="0"/>
        </a:p>
      </dgm:t>
    </dgm:pt>
    <dgm:pt modelId="{5EECE6F9-1F02-3D4D-962F-0C398C8B1E38}" type="parTrans" cxnId="{C2EBEF95-625C-4641-B839-BC7D71B78ACC}">
      <dgm:prSet/>
      <dgm:spPr/>
      <dgm:t>
        <a:bodyPr/>
        <a:lstStyle/>
        <a:p>
          <a:endParaRPr lang="en-US"/>
        </a:p>
      </dgm:t>
    </dgm:pt>
    <dgm:pt modelId="{DEAFA1EA-0C73-6944-9CAA-B301DD6FE5D9}" type="sibTrans" cxnId="{C2EBEF95-625C-4641-B839-BC7D71B78ACC}">
      <dgm:prSet/>
      <dgm:spPr/>
      <dgm:t>
        <a:bodyPr/>
        <a:lstStyle/>
        <a:p>
          <a:endParaRPr lang="en-US"/>
        </a:p>
      </dgm:t>
    </dgm:pt>
    <dgm:pt modelId="{D457D1C4-40AB-C647-A4AA-F56E5F28C180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define desired security behavior</a:t>
          </a:r>
          <a:endParaRPr lang="en-US" dirty="0"/>
        </a:p>
      </dgm:t>
    </dgm:pt>
    <dgm:pt modelId="{EA6AB156-C221-744B-AAF5-0CA868434D25}" type="parTrans" cxnId="{4C4E8D70-6A5A-2D43-957D-914D978F859C}">
      <dgm:prSet/>
      <dgm:spPr/>
      <dgm:t>
        <a:bodyPr/>
        <a:lstStyle/>
        <a:p>
          <a:endParaRPr lang="en-US"/>
        </a:p>
      </dgm:t>
    </dgm:pt>
    <dgm:pt modelId="{4051E454-8C61-BA4A-819E-B1B75B8E3108}" type="sibTrans" cxnId="{4C4E8D70-6A5A-2D43-957D-914D978F859C}">
      <dgm:prSet/>
      <dgm:spPr/>
      <dgm:t>
        <a:bodyPr/>
        <a:lstStyle/>
        <a:p>
          <a:endParaRPr lang="en-US"/>
        </a:p>
      </dgm:t>
    </dgm:pt>
    <dgm:pt modelId="{89720E2B-0E4C-6045-A7D6-66A04BACD3F7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assurance requirements</a:t>
          </a:r>
          <a:endParaRPr lang="en-US" dirty="0"/>
        </a:p>
      </dgm:t>
    </dgm:pt>
    <dgm:pt modelId="{A989667C-FA03-CC48-A54F-F79714C99BF9}" type="parTrans" cxnId="{9ADFD350-8656-4442-9494-F35EB2D7D3E7}">
      <dgm:prSet/>
      <dgm:spPr/>
      <dgm:t>
        <a:bodyPr/>
        <a:lstStyle/>
        <a:p>
          <a:endParaRPr lang="en-US"/>
        </a:p>
      </dgm:t>
    </dgm:pt>
    <dgm:pt modelId="{66586154-86A8-2B45-9A22-A0B99AC0CBDC}" type="sibTrans" cxnId="{9ADFD350-8656-4442-9494-F35EB2D7D3E7}">
      <dgm:prSet/>
      <dgm:spPr/>
      <dgm:t>
        <a:bodyPr/>
        <a:lstStyle/>
        <a:p>
          <a:endParaRPr lang="en-US"/>
        </a:p>
      </dgm:t>
    </dgm:pt>
    <dgm:pt modelId="{D26DA338-33F4-664F-8CC1-8394E3DB570F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basis for gaining confidence that the claimed security measures are effective and implemented correctly</a:t>
          </a:r>
          <a:endParaRPr lang="en-US" dirty="0"/>
        </a:p>
      </dgm:t>
    </dgm:pt>
    <dgm:pt modelId="{F533C930-825C-2F46-B19E-AB4BBDE01805}" type="parTrans" cxnId="{C70F7E57-A7B9-FC4A-8F04-8A205B53C8EE}">
      <dgm:prSet/>
      <dgm:spPr/>
      <dgm:t>
        <a:bodyPr/>
        <a:lstStyle/>
        <a:p>
          <a:endParaRPr lang="en-US"/>
        </a:p>
      </dgm:t>
    </dgm:pt>
    <dgm:pt modelId="{7AA1FE71-3464-3644-B0E5-A78992B4870F}" type="sibTrans" cxnId="{C70F7E57-A7B9-FC4A-8F04-8A205B53C8EE}">
      <dgm:prSet/>
      <dgm:spPr/>
      <dgm:t>
        <a:bodyPr/>
        <a:lstStyle/>
        <a:p>
          <a:endParaRPr lang="en-US"/>
        </a:p>
      </dgm:t>
    </dgm:pt>
    <dgm:pt modelId="{B45699C1-161B-E14C-8DDB-3BEFB3953536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component </a:t>
          </a:r>
          <a:endParaRPr lang="en-US" dirty="0"/>
        </a:p>
      </dgm:t>
    </dgm:pt>
    <dgm:pt modelId="{993887C2-71B6-A440-8691-BBACD7835E0A}" type="parTrans" cxnId="{B4D116D3-8A9B-2A48-B2E4-32440CF641A0}">
      <dgm:prSet/>
      <dgm:spPr/>
      <dgm:t>
        <a:bodyPr/>
        <a:lstStyle/>
        <a:p>
          <a:endParaRPr lang="en-US"/>
        </a:p>
      </dgm:t>
    </dgm:pt>
    <dgm:pt modelId="{D6ED1587-0ACD-894C-8149-16121D16296C}" type="sibTrans" cxnId="{B4D116D3-8A9B-2A48-B2E4-32440CF641A0}">
      <dgm:prSet/>
      <dgm:spPr/>
      <dgm:t>
        <a:bodyPr/>
        <a:lstStyle/>
        <a:p>
          <a:endParaRPr lang="en-US"/>
        </a:p>
      </dgm:t>
    </dgm:pt>
    <dgm:pt modelId="{60278B40-667C-0244-A84C-E4E6AB74E100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describes a specific set of security requirements</a:t>
          </a:r>
          <a:endParaRPr lang="en-US" dirty="0"/>
        </a:p>
      </dgm:t>
    </dgm:pt>
    <dgm:pt modelId="{B0F1D2C2-55E0-AE4E-9E84-18168A1AA9C8}" type="parTrans" cxnId="{F07528FC-6121-7340-95C7-8B36F211FBE6}">
      <dgm:prSet/>
      <dgm:spPr/>
      <dgm:t>
        <a:bodyPr/>
        <a:lstStyle/>
        <a:p>
          <a:endParaRPr lang="en-US"/>
        </a:p>
      </dgm:t>
    </dgm:pt>
    <dgm:pt modelId="{D698C170-FD31-314F-ACD6-5E61D7FFF6F8}" type="sibTrans" cxnId="{F07528FC-6121-7340-95C7-8B36F211FBE6}">
      <dgm:prSet/>
      <dgm:spPr/>
      <dgm:t>
        <a:bodyPr/>
        <a:lstStyle/>
        <a:p>
          <a:endParaRPr lang="en-US"/>
        </a:p>
      </dgm:t>
    </dgm:pt>
    <dgm:pt modelId="{2C27D02D-2E72-064E-91CD-C1F081CE8757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smallest selectable set</a:t>
          </a:r>
          <a:endParaRPr lang="en-US" dirty="0"/>
        </a:p>
      </dgm:t>
    </dgm:pt>
    <dgm:pt modelId="{31BF53F1-0D88-4A4C-902C-29D6587AEEAD}" type="parTrans" cxnId="{760F60A4-B099-3745-AA89-D53F23731B3D}">
      <dgm:prSet/>
      <dgm:spPr/>
      <dgm:t>
        <a:bodyPr/>
        <a:lstStyle/>
        <a:p>
          <a:endParaRPr lang="en-US"/>
        </a:p>
      </dgm:t>
    </dgm:pt>
    <dgm:pt modelId="{95BC162C-B29D-884E-A029-8B1EAE094BEC}" type="sibTrans" cxnId="{760F60A4-B099-3745-AA89-D53F23731B3D}">
      <dgm:prSet/>
      <dgm:spPr/>
      <dgm:t>
        <a:bodyPr/>
        <a:lstStyle/>
        <a:p>
          <a:endParaRPr lang="en-US"/>
        </a:p>
      </dgm:t>
    </dgm:pt>
    <dgm:pt modelId="{CEA1BD11-9456-5847-83E9-557297D3EA32}" type="pres">
      <dgm:prSet presAssocID="{6E9043F9-7053-0A45-B78D-78D3B1AA8E5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951086-18A4-5F4E-AF7F-6F9DFFD4C1A2}" type="pres">
      <dgm:prSet presAssocID="{B97148FB-33C6-CB44-8A8A-0E593F2F2889}" presName="node" presStyleLbl="node1" presStyleIdx="0" presStyleCnt="3" custLinFactNeighborX="-26" custLinFactNeighborY="391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5D11B-AB9A-B447-8358-06BE2A06286A}" type="pres">
      <dgm:prSet presAssocID="{DEAFA1EA-0C73-6944-9CAA-B301DD6FE5D9}" presName="sibTrans" presStyleCnt="0"/>
      <dgm:spPr/>
    </dgm:pt>
    <dgm:pt modelId="{0571D8B0-AF39-A141-BA30-E3867D981F1D}" type="pres">
      <dgm:prSet presAssocID="{89720E2B-0E4C-6045-A7D6-66A04BACD3F7}" presName="node" presStyleLbl="node1" presStyleIdx="1" presStyleCnt="3" custLinFactNeighborX="-8890" custLinFactNeighborY="-83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8135E-07AD-9943-9AEC-4A18B052A2D2}" type="pres">
      <dgm:prSet presAssocID="{66586154-86A8-2B45-9A22-A0B99AC0CBDC}" presName="sibTrans" presStyleCnt="0"/>
      <dgm:spPr/>
    </dgm:pt>
    <dgm:pt modelId="{76F5F1D8-42B6-C24D-BF87-056349E0A19A}" type="pres">
      <dgm:prSet presAssocID="{B45699C1-161B-E14C-8DDB-3BEFB3953536}" presName="node" presStyleLbl="node1" presStyleIdx="2" presStyleCnt="3" custLinFactNeighborX="-3161" custLinFactNeighborY="132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20567B-4C50-BF43-B22B-86CF4D22DB60}" type="presOf" srcId="{B97148FB-33C6-CB44-8A8A-0E593F2F2889}" destId="{29951086-18A4-5F4E-AF7F-6F9DFFD4C1A2}" srcOrd="0" destOrd="0" presId="urn:microsoft.com/office/officeart/2005/8/layout/default#4"/>
    <dgm:cxn modelId="{AAECA75B-D89F-3A41-A103-2961FBDAAB10}" type="presOf" srcId="{89720E2B-0E4C-6045-A7D6-66A04BACD3F7}" destId="{0571D8B0-AF39-A141-BA30-E3867D981F1D}" srcOrd="0" destOrd="0" presId="urn:microsoft.com/office/officeart/2005/8/layout/default#4"/>
    <dgm:cxn modelId="{00BCE2CC-93F4-4946-A382-975301AE8689}" type="presOf" srcId="{D26DA338-33F4-664F-8CC1-8394E3DB570F}" destId="{0571D8B0-AF39-A141-BA30-E3867D981F1D}" srcOrd="0" destOrd="1" presId="urn:microsoft.com/office/officeart/2005/8/layout/default#4"/>
    <dgm:cxn modelId="{F07528FC-6121-7340-95C7-8B36F211FBE6}" srcId="{B45699C1-161B-E14C-8DDB-3BEFB3953536}" destId="{60278B40-667C-0244-A84C-E4E6AB74E100}" srcOrd="0" destOrd="0" parTransId="{B0F1D2C2-55E0-AE4E-9E84-18168A1AA9C8}" sibTransId="{D698C170-FD31-314F-ACD6-5E61D7FFF6F8}"/>
    <dgm:cxn modelId="{4C4E8D70-6A5A-2D43-957D-914D978F859C}" srcId="{B97148FB-33C6-CB44-8A8A-0E593F2F2889}" destId="{D457D1C4-40AB-C647-A4AA-F56E5F28C180}" srcOrd="0" destOrd="0" parTransId="{EA6AB156-C221-744B-AAF5-0CA868434D25}" sibTransId="{4051E454-8C61-BA4A-819E-B1B75B8E3108}"/>
    <dgm:cxn modelId="{C2EBEF95-625C-4641-B839-BC7D71B78ACC}" srcId="{6E9043F9-7053-0A45-B78D-78D3B1AA8E59}" destId="{B97148FB-33C6-CB44-8A8A-0E593F2F2889}" srcOrd="0" destOrd="0" parTransId="{5EECE6F9-1F02-3D4D-962F-0C398C8B1E38}" sibTransId="{DEAFA1EA-0C73-6944-9CAA-B301DD6FE5D9}"/>
    <dgm:cxn modelId="{35DFEEA2-ACA5-4C41-943F-9752EFBA5392}" type="presOf" srcId="{D457D1C4-40AB-C647-A4AA-F56E5F28C180}" destId="{29951086-18A4-5F4E-AF7F-6F9DFFD4C1A2}" srcOrd="0" destOrd="1" presId="urn:microsoft.com/office/officeart/2005/8/layout/default#4"/>
    <dgm:cxn modelId="{760F60A4-B099-3745-AA89-D53F23731B3D}" srcId="{B45699C1-161B-E14C-8DDB-3BEFB3953536}" destId="{2C27D02D-2E72-064E-91CD-C1F081CE8757}" srcOrd="1" destOrd="0" parTransId="{31BF53F1-0D88-4A4C-902C-29D6587AEEAD}" sibTransId="{95BC162C-B29D-884E-A029-8B1EAE094BEC}"/>
    <dgm:cxn modelId="{C70F7E57-A7B9-FC4A-8F04-8A205B53C8EE}" srcId="{89720E2B-0E4C-6045-A7D6-66A04BACD3F7}" destId="{D26DA338-33F4-664F-8CC1-8394E3DB570F}" srcOrd="0" destOrd="0" parTransId="{F533C930-825C-2F46-B19E-AB4BBDE01805}" sibTransId="{7AA1FE71-3464-3644-B0E5-A78992B4870F}"/>
    <dgm:cxn modelId="{98B8A5F6-CA1E-6649-95FE-6319DC6F4CDE}" type="presOf" srcId="{B45699C1-161B-E14C-8DDB-3BEFB3953536}" destId="{76F5F1D8-42B6-C24D-BF87-056349E0A19A}" srcOrd="0" destOrd="0" presId="urn:microsoft.com/office/officeart/2005/8/layout/default#4"/>
    <dgm:cxn modelId="{43B238A6-1BEF-184C-85FE-9877A6E28B53}" type="presOf" srcId="{2C27D02D-2E72-064E-91CD-C1F081CE8757}" destId="{76F5F1D8-42B6-C24D-BF87-056349E0A19A}" srcOrd="0" destOrd="2" presId="urn:microsoft.com/office/officeart/2005/8/layout/default#4"/>
    <dgm:cxn modelId="{334874BD-B41E-DB4A-B8F5-B1C176685B1F}" type="presOf" srcId="{60278B40-667C-0244-A84C-E4E6AB74E100}" destId="{76F5F1D8-42B6-C24D-BF87-056349E0A19A}" srcOrd="0" destOrd="1" presId="urn:microsoft.com/office/officeart/2005/8/layout/default#4"/>
    <dgm:cxn modelId="{B4D116D3-8A9B-2A48-B2E4-32440CF641A0}" srcId="{6E9043F9-7053-0A45-B78D-78D3B1AA8E59}" destId="{B45699C1-161B-E14C-8DDB-3BEFB3953536}" srcOrd="2" destOrd="0" parTransId="{993887C2-71B6-A440-8691-BBACD7835E0A}" sibTransId="{D6ED1587-0ACD-894C-8149-16121D16296C}"/>
    <dgm:cxn modelId="{9ADFD350-8656-4442-9494-F35EB2D7D3E7}" srcId="{6E9043F9-7053-0A45-B78D-78D3B1AA8E59}" destId="{89720E2B-0E4C-6045-A7D6-66A04BACD3F7}" srcOrd="1" destOrd="0" parTransId="{A989667C-FA03-CC48-A54F-F79714C99BF9}" sibTransId="{66586154-86A8-2B45-9A22-A0B99AC0CBDC}"/>
    <dgm:cxn modelId="{453A024D-1889-CA4B-927F-BC6EFF8829C6}" type="presOf" srcId="{6E9043F9-7053-0A45-B78D-78D3B1AA8E59}" destId="{CEA1BD11-9456-5847-83E9-557297D3EA32}" srcOrd="0" destOrd="0" presId="urn:microsoft.com/office/officeart/2005/8/layout/default#4"/>
    <dgm:cxn modelId="{5FFA1A63-8C1A-B44F-8341-9F247969A77F}" type="presParOf" srcId="{CEA1BD11-9456-5847-83E9-557297D3EA32}" destId="{29951086-18A4-5F4E-AF7F-6F9DFFD4C1A2}" srcOrd="0" destOrd="0" presId="urn:microsoft.com/office/officeart/2005/8/layout/default#4"/>
    <dgm:cxn modelId="{7E6CB3AB-7FDE-BE44-ACC7-DAF1A520B28F}" type="presParOf" srcId="{CEA1BD11-9456-5847-83E9-557297D3EA32}" destId="{FF95D11B-AB9A-B447-8358-06BE2A06286A}" srcOrd="1" destOrd="0" presId="urn:microsoft.com/office/officeart/2005/8/layout/default#4"/>
    <dgm:cxn modelId="{FE9F9FA6-998A-8648-80A0-E886F69F1FC6}" type="presParOf" srcId="{CEA1BD11-9456-5847-83E9-557297D3EA32}" destId="{0571D8B0-AF39-A141-BA30-E3867D981F1D}" srcOrd="2" destOrd="0" presId="urn:microsoft.com/office/officeart/2005/8/layout/default#4"/>
    <dgm:cxn modelId="{69CCFE52-CFF5-DE46-9CE7-A378760B3FC0}" type="presParOf" srcId="{CEA1BD11-9456-5847-83E9-557297D3EA32}" destId="{DEE8135E-07AD-9943-9AEC-4A18B052A2D2}" srcOrd="3" destOrd="0" presId="urn:microsoft.com/office/officeart/2005/8/layout/default#4"/>
    <dgm:cxn modelId="{AF52F157-D251-5E47-A015-BC8C4DC19E4A}" type="presParOf" srcId="{CEA1BD11-9456-5847-83E9-557297D3EA32}" destId="{76F5F1D8-42B6-C24D-BF87-056349E0A19A}" srcOrd="4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44F152-C1B3-C245-B6CA-C70C0CDB52E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D75E1-D054-F940-8E2A-2DE2635CA4AB}">
      <dgm:prSet phldrT="[Text]"/>
      <dgm:spPr>
        <a:solidFill>
          <a:schemeClr val="accent1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threats that must be addressed:</a:t>
          </a:r>
          <a:endParaRPr lang="en-US" b="1" i="0" dirty="0">
            <a:solidFill>
              <a:schemeClr val="bg1"/>
            </a:solidFill>
          </a:endParaRPr>
        </a:p>
      </dgm:t>
    </dgm:pt>
    <dgm:pt modelId="{F6D9437E-23CA-2B42-B955-DC4FA9F93410}" type="parTrans" cxnId="{9804DE6D-0E90-3945-8958-DF6793356E01}">
      <dgm:prSet/>
      <dgm:spPr/>
      <dgm:t>
        <a:bodyPr/>
        <a:lstStyle/>
        <a:p>
          <a:endParaRPr lang="en-US"/>
        </a:p>
      </dgm:t>
    </dgm:pt>
    <dgm:pt modelId="{1EC014A9-6866-084A-AACF-0D67BA8FA9D0}" type="sibTrans" cxnId="{9804DE6D-0E90-3945-8958-DF6793356E01}">
      <dgm:prSet/>
      <dgm:spPr/>
      <dgm:t>
        <a:bodyPr/>
        <a:lstStyle/>
        <a:p>
          <a:endParaRPr lang="en-US"/>
        </a:p>
      </dgm:t>
    </dgm:pt>
    <dgm:pt modelId="{8324A5F5-398D-DD49-A810-4446FFD9F6A5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physical probing</a:t>
          </a:r>
        </a:p>
      </dgm:t>
    </dgm:pt>
    <dgm:pt modelId="{98CE1F18-6A3F-DE45-AD20-E419F3184C5C}" type="parTrans" cxnId="{DE78C806-C036-2643-B049-A272F5388E82}">
      <dgm:prSet/>
      <dgm:spPr/>
      <dgm:t>
        <a:bodyPr/>
        <a:lstStyle/>
        <a:p>
          <a:endParaRPr lang="en-US"/>
        </a:p>
      </dgm:t>
    </dgm:pt>
    <dgm:pt modelId="{40CAA3EF-30A8-CE42-8195-E03907398BB9}" type="sibTrans" cxnId="{DE78C806-C036-2643-B049-A272F5388E82}">
      <dgm:prSet/>
      <dgm:spPr/>
      <dgm:t>
        <a:bodyPr/>
        <a:lstStyle/>
        <a:p>
          <a:endParaRPr lang="en-US"/>
        </a:p>
      </dgm:t>
    </dgm:pt>
    <dgm:pt modelId="{7059ECB6-2BD8-B84D-9B2A-951B50366EC6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invalid input</a:t>
          </a:r>
        </a:p>
      </dgm:t>
    </dgm:pt>
    <dgm:pt modelId="{FA84AEE6-9D26-E74E-8EE2-C6394E86B55F}" type="parTrans" cxnId="{1BA5AEBD-92C7-934A-AE9B-0A026E22819A}">
      <dgm:prSet/>
      <dgm:spPr/>
      <dgm:t>
        <a:bodyPr/>
        <a:lstStyle/>
        <a:p>
          <a:endParaRPr lang="en-US"/>
        </a:p>
      </dgm:t>
    </dgm:pt>
    <dgm:pt modelId="{2622FFC3-3130-D949-A314-59597790F8F5}" type="sibTrans" cxnId="{1BA5AEBD-92C7-934A-AE9B-0A026E22819A}">
      <dgm:prSet/>
      <dgm:spPr/>
      <dgm:t>
        <a:bodyPr/>
        <a:lstStyle/>
        <a:p>
          <a:endParaRPr lang="en-US"/>
        </a:p>
      </dgm:t>
    </dgm:pt>
    <dgm:pt modelId="{56E7A64F-E33F-DE42-AD97-1461CD2B0A1C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linkage of multiple operations</a:t>
          </a:r>
        </a:p>
      </dgm:t>
    </dgm:pt>
    <dgm:pt modelId="{C2D0CD5C-8BAD-8542-8440-CF5A2A56BF83}" type="parTrans" cxnId="{78322921-AC29-DA4A-904E-40282078E54F}">
      <dgm:prSet/>
      <dgm:spPr/>
      <dgm:t>
        <a:bodyPr/>
        <a:lstStyle/>
        <a:p>
          <a:endParaRPr lang="en-US"/>
        </a:p>
      </dgm:t>
    </dgm:pt>
    <dgm:pt modelId="{F425F252-7D9A-B44A-92D2-36150C3EEEF9}" type="sibTrans" cxnId="{78322921-AC29-DA4A-904E-40282078E54F}">
      <dgm:prSet/>
      <dgm:spPr/>
      <dgm:t>
        <a:bodyPr/>
        <a:lstStyle/>
        <a:p>
          <a:endParaRPr lang="en-US"/>
        </a:p>
      </dgm:t>
    </dgm:pt>
    <dgm:pt modelId="{01D31343-4763-F242-AE5C-C994405C10FD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security objectives</a:t>
          </a:r>
        </a:p>
      </dgm:t>
    </dgm:pt>
    <dgm:pt modelId="{1AB883A2-5C38-3640-ABB5-2E07323BC1D0}" type="parTrans" cxnId="{7685F458-1ABB-AA4C-B4F5-E2E60ECB8927}">
      <dgm:prSet/>
      <dgm:spPr/>
      <dgm:t>
        <a:bodyPr/>
        <a:lstStyle/>
        <a:p>
          <a:endParaRPr lang="en-US"/>
        </a:p>
      </dgm:t>
    </dgm:pt>
    <dgm:pt modelId="{B02FD109-70E5-A34B-8979-E7747444992A}" type="sibTrans" cxnId="{7685F458-1ABB-AA4C-B4F5-E2E60ECB8927}">
      <dgm:prSet/>
      <dgm:spPr/>
      <dgm:t>
        <a:bodyPr/>
        <a:lstStyle/>
        <a:p>
          <a:endParaRPr lang="en-US"/>
        </a:p>
      </dgm:t>
    </dgm:pt>
    <dgm:pt modelId="{75E3E82C-3FA3-1D49-B1F0-B59C841CFC6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reflect the stated intent to counter identified threats and comply with identified organizational security policies</a:t>
          </a:r>
        </a:p>
      </dgm:t>
    </dgm:pt>
    <dgm:pt modelId="{16120F3C-6345-874D-B6A1-7E447E5E8F04}" type="parTrans" cxnId="{F2154876-E24C-0D41-B870-00C06814830C}">
      <dgm:prSet/>
      <dgm:spPr/>
      <dgm:t>
        <a:bodyPr/>
        <a:lstStyle/>
        <a:p>
          <a:endParaRPr lang="en-US"/>
        </a:p>
      </dgm:t>
    </dgm:pt>
    <dgm:pt modelId="{D7FE26B0-C7BA-4D45-80E2-E287E13E336F}" type="sibTrans" cxnId="{F2154876-E24C-0D41-B870-00C06814830C}">
      <dgm:prSet/>
      <dgm:spPr/>
      <dgm:t>
        <a:bodyPr/>
        <a:lstStyle/>
        <a:p>
          <a:endParaRPr lang="en-US"/>
        </a:p>
      </dgm:t>
    </dgm:pt>
    <dgm:pt modelId="{97C74CFD-6DB7-9C4B-B159-7CAECDCE5937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security requirements</a:t>
          </a:r>
        </a:p>
      </dgm:t>
    </dgm:pt>
    <dgm:pt modelId="{9F9E765D-27EB-A347-8801-36523638A6D5}" type="parTrans" cxnId="{6AF93E35-4E91-AF42-AEC5-31D4401285D6}">
      <dgm:prSet/>
      <dgm:spPr/>
      <dgm:t>
        <a:bodyPr/>
        <a:lstStyle/>
        <a:p>
          <a:endParaRPr lang="en-US"/>
        </a:p>
      </dgm:t>
    </dgm:pt>
    <dgm:pt modelId="{9B4DC3B3-7153-7548-A2EF-9DB82BA72677}" type="sibTrans" cxnId="{6AF93E35-4E91-AF42-AEC5-31D4401285D6}">
      <dgm:prSet/>
      <dgm:spPr/>
      <dgm:t>
        <a:bodyPr/>
        <a:lstStyle/>
        <a:p>
          <a:endParaRPr lang="en-US"/>
        </a:p>
      </dgm:t>
    </dgm:pt>
    <dgm:pt modelId="{58C5305E-5BCE-E944-B520-F5E6F9B6C9C8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provided to thwart specific threats and to support specific policies under specific assumptions</a:t>
          </a:r>
        </a:p>
      </dgm:t>
    </dgm:pt>
    <dgm:pt modelId="{55DF8784-C7DF-7C44-8304-121CA0AA9ABD}" type="parTrans" cxnId="{F5DBAA31-0C72-CA4D-A491-85073D6BF1DB}">
      <dgm:prSet/>
      <dgm:spPr/>
      <dgm:t>
        <a:bodyPr/>
        <a:lstStyle/>
        <a:p>
          <a:endParaRPr lang="en-US"/>
        </a:p>
      </dgm:t>
    </dgm:pt>
    <dgm:pt modelId="{64AAEF57-83C5-BF47-85D3-F0825CC9EF93}" type="sibTrans" cxnId="{F5DBAA31-0C72-CA4D-A491-85073D6BF1DB}">
      <dgm:prSet/>
      <dgm:spPr/>
      <dgm:t>
        <a:bodyPr/>
        <a:lstStyle/>
        <a:p>
          <a:endParaRPr lang="en-US"/>
        </a:p>
      </dgm:t>
    </dgm:pt>
    <dgm:pt modelId="{6E949517-326E-7347-8F51-F87CE12E2764}" type="pres">
      <dgm:prSet presAssocID="{1844F152-C1B3-C245-B6CA-C70C0CDB52E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F4822E-CC71-FB46-8A40-7297011FA185}" type="pres">
      <dgm:prSet presAssocID="{FD9D75E1-D054-F940-8E2A-2DE2635CA4AB}" presName="parentLin" presStyleCnt="0"/>
      <dgm:spPr/>
    </dgm:pt>
    <dgm:pt modelId="{DA7226E9-2DB0-5744-A05F-11A1DF483770}" type="pres">
      <dgm:prSet presAssocID="{FD9D75E1-D054-F940-8E2A-2DE2635CA4A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608BEC1-61BC-4D4E-899B-1D99B8EF6E2A}" type="pres">
      <dgm:prSet presAssocID="{FD9D75E1-D054-F940-8E2A-2DE2635CA4AB}" presName="parentText" presStyleLbl="node1" presStyleIdx="0" presStyleCnt="3" custScaleX="60317" custLinFactNeighborX="-81481" custLinFactNeighborY="63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E92B8-2282-774C-8CA0-625800134E35}" type="pres">
      <dgm:prSet presAssocID="{FD9D75E1-D054-F940-8E2A-2DE2635CA4AB}" presName="negativeSpace" presStyleCnt="0"/>
      <dgm:spPr/>
    </dgm:pt>
    <dgm:pt modelId="{32E3C89F-ABC5-3A41-BA33-32CFE0E5CEF3}" type="pres">
      <dgm:prSet presAssocID="{FD9D75E1-D054-F940-8E2A-2DE2635CA4AB}" presName="childText" presStyleLbl="conFgAcc1" presStyleIdx="0" presStyleCnt="3" custScaleX="555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A213-3BD3-A348-9B71-277E4507AD8D}" type="pres">
      <dgm:prSet presAssocID="{1EC014A9-6866-084A-AACF-0D67BA8FA9D0}" presName="spaceBetweenRectangles" presStyleCnt="0"/>
      <dgm:spPr/>
    </dgm:pt>
    <dgm:pt modelId="{F1547B94-417D-9D41-AEE6-C71E151D43E9}" type="pres">
      <dgm:prSet presAssocID="{01D31343-4763-F242-AE5C-C994405C10FD}" presName="parentLin" presStyleCnt="0"/>
      <dgm:spPr/>
    </dgm:pt>
    <dgm:pt modelId="{99F26DD2-66D0-F146-A544-685A16F89628}" type="pres">
      <dgm:prSet presAssocID="{01D31343-4763-F242-AE5C-C994405C10F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819579F-58FE-A441-8B7D-1A14932E898C}" type="pres">
      <dgm:prSet presAssocID="{01D31343-4763-F242-AE5C-C994405C10FD}" presName="parentText" presStyleLbl="node1" presStyleIdx="1" presStyleCnt="3" custScaleX="39154" custLinFactNeighborX="-81481" custLinFactNeighborY="-29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E3636-3C5B-9D42-BF28-2C0B0854DF9C}" type="pres">
      <dgm:prSet presAssocID="{01D31343-4763-F242-AE5C-C994405C10FD}" presName="negativeSpace" presStyleCnt="0"/>
      <dgm:spPr/>
    </dgm:pt>
    <dgm:pt modelId="{A0B25AA2-270E-2243-ABFE-429B568A1001}" type="pres">
      <dgm:prSet presAssocID="{01D31343-4763-F242-AE5C-C994405C10FD}" presName="childText" presStyleLbl="conFgAcc1" presStyleIdx="1" presStyleCnt="3" custScaleX="796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EEDE9F-4FC0-B341-9777-D065F72D2A6E}" type="pres">
      <dgm:prSet presAssocID="{B02FD109-70E5-A34B-8979-E7747444992A}" presName="spaceBetweenRectangles" presStyleCnt="0"/>
      <dgm:spPr/>
    </dgm:pt>
    <dgm:pt modelId="{76AFD5AE-8714-1F4E-80D5-BFEB2D3FAA9D}" type="pres">
      <dgm:prSet presAssocID="{97C74CFD-6DB7-9C4B-B159-7CAECDCE5937}" presName="parentLin" presStyleCnt="0"/>
      <dgm:spPr/>
    </dgm:pt>
    <dgm:pt modelId="{14B10D68-D0E3-6D4D-8165-358D3775F1AA}" type="pres">
      <dgm:prSet presAssocID="{97C74CFD-6DB7-9C4B-B159-7CAECDCE59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074BF73-508F-7B43-91A2-3610FB887FDD}" type="pres">
      <dgm:prSet presAssocID="{97C74CFD-6DB7-9C4B-B159-7CAECDCE5937}" presName="parentText" presStyleLbl="node1" presStyleIdx="2" presStyleCnt="3" custScaleX="41798" custLinFactNeighborX="-81481" custLinFactNeighborY="-51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94A6A-9469-5E40-8E5A-82061483357E}" type="pres">
      <dgm:prSet presAssocID="{97C74CFD-6DB7-9C4B-B159-7CAECDCE5937}" presName="negativeSpace" presStyleCnt="0"/>
      <dgm:spPr/>
    </dgm:pt>
    <dgm:pt modelId="{ED5B5051-0B23-7649-BD64-92D5DA7C4E8C}" type="pres">
      <dgm:prSet presAssocID="{97C74CFD-6DB7-9C4B-B159-7CAECDCE5937}" presName="childText" presStyleLbl="conFgAcc1" presStyleIdx="2" presStyleCnt="3" custScaleX="981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DBAA31-0C72-CA4D-A491-85073D6BF1DB}" srcId="{97C74CFD-6DB7-9C4B-B159-7CAECDCE5937}" destId="{58C5305E-5BCE-E944-B520-F5E6F9B6C9C8}" srcOrd="0" destOrd="0" parTransId="{55DF8784-C7DF-7C44-8304-121CA0AA9ABD}" sibTransId="{64AAEF57-83C5-BF47-85D3-F0825CC9EF93}"/>
    <dgm:cxn modelId="{7685F458-1ABB-AA4C-B4F5-E2E60ECB8927}" srcId="{1844F152-C1B3-C245-B6CA-C70C0CDB52E5}" destId="{01D31343-4763-F242-AE5C-C994405C10FD}" srcOrd="1" destOrd="0" parTransId="{1AB883A2-5C38-3640-ABB5-2E07323BC1D0}" sibTransId="{B02FD109-70E5-A34B-8979-E7747444992A}"/>
    <dgm:cxn modelId="{CC099283-6BD0-D949-9068-FC6D3FC842D7}" type="presOf" srcId="{FD9D75E1-D054-F940-8E2A-2DE2635CA4AB}" destId="{B608BEC1-61BC-4D4E-899B-1D99B8EF6E2A}" srcOrd="1" destOrd="0" presId="urn:microsoft.com/office/officeart/2005/8/layout/list1"/>
    <dgm:cxn modelId="{B2A3BCD1-F2EF-8E49-9537-B31C4FFD55BE}" type="presOf" srcId="{8324A5F5-398D-DD49-A810-4446FFD9F6A5}" destId="{32E3C89F-ABC5-3A41-BA33-32CFE0E5CEF3}" srcOrd="0" destOrd="0" presId="urn:microsoft.com/office/officeart/2005/8/layout/list1"/>
    <dgm:cxn modelId="{A941AA3F-798E-3B43-8F24-3CD1CD8AAE8D}" type="presOf" srcId="{01D31343-4763-F242-AE5C-C994405C10FD}" destId="{99F26DD2-66D0-F146-A544-685A16F89628}" srcOrd="0" destOrd="0" presId="urn:microsoft.com/office/officeart/2005/8/layout/list1"/>
    <dgm:cxn modelId="{78322921-AC29-DA4A-904E-40282078E54F}" srcId="{FD9D75E1-D054-F940-8E2A-2DE2635CA4AB}" destId="{56E7A64F-E33F-DE42-AD97-1461CD2B0A1C}" srcOrd="2" destOrd="0" parTransId="{C2D0CD5C-8BAD-8542-8440-CF5A2A56BF83}" sibTransId="{F425F252-7D9A-B44A-92D2-36150C3EEEF9}"/>
    <dgm:cxn modelId="{7FB909B0-A349-564D-AF57-F8F7394636DE}" type="presOf" srcId="{1844F152-C1B3-C245-B6CA-C70C0CDB52E5}" destId="{6E949517-326E-7347-8F51-F87CE12E2764}" srcOrd="0" destOrd="0" presId="urn:microsoft.com/office/officeart/2005/8/layout/list1"/>
    <dgm:cxn modelId="{1A7FCB4A-DC72-7C45-A3DB-2B9ADD016526}" type="presOf" srcId="{75E3E82C-3FA3-1D49-B1F0-B59C841CFC6F}" destId="{A0B25AA2-270E-2243-ABFE-429B568A1001}" srcOrd="0" destOrd="0" presId="urn:microsoft.com/office/officeart/2005/8/layout/list1"/>
    <dgm:cxn modelId="{0963FF45-4B89-4B4B-9539-B0CC07E9D76F}" type="presOf" srcId="{56E7A64F-E33F-DE42-AD97-1461CD2B0A1C}" destId="{32E3C89F-ABC5-3A41-BA33-32CFE0E5CEF3}" srcOrd="0" destOrd="2" presId="urn:microsoft.com/office/officeart/2005/8/layout/list1"/>
    <dgm:cxn modelId="{9804DE6D-0E90-3945-8958-DF6793356E01}" srcId="{1844F152-C1B3-C245-B6CA-C70C0CDB52E5}" destId="{FD9D75E1-D054-F940-8E2A-2DE2635CA4AB}" srcOrd="0" destOrd="0" parTransId="{F6D9437E-23CA-2B42-B955-DC4FA9F93410}" sibTransId="{1EC014A9-6866-084A-AACF-0D67BA8FA9D0}"/>
    <dgm:cxn modelId="{F2154876-E24C-0D41-B870-00C06814830C}" srcId="{01D31343-4763-F242-AE5C-C994405C10FD}" destId="{75E3E82C-3FA3-1D49-B1F0-B59C841CFC6F}" srcOrd="0" destOrd="0" parTransId="{16120F3C-6345-874D-B6A1-7E447E5E8F04}" sibTransId="{D7FE26B0-C7BA-4D45-80E2-E287E13E336F}"/>
    <dgm:cxn modelId="{81EC5086-C078-D547-82EC-7459AE5C0BE4}" type="presOf" srcId="{97C74CFD-6DB7-9C4B-B159-7CAECDCE5937}" destId="{E074BF73-508F-7B43-91A2-3610FB887FDD}" srcOrd="1" destOrd="0" presId="urn:microsoft.com/office/officeart/2005/8/layout/list1"/>
    <dgm:cxn modelId="{9A26FCB6-ACC9-2B40-B365-470522A42D53}" type="presOf" srcId="{58C5305E-5BCE-E944-B520-F5E6F9B6C9C8}" destId="{ED5B5051-0B23-7649-BD64-92D5DA7C4E8C}" srcOrd="0" destOrd="0" presId="urn:microsoft.com/office/officeart/2005/8/layout/list1"/>
    <dgm:cxn modelId="{97B980EA-C899-244A-9B53-6FA2F0552753}" type="presOf" srcId="{7059ECB6-2BD8-B84D-9B2A-951B50366EC6}" destId="{32E3C89F-ABC5-3A41-BA33-32CFE0E5CEF3}" srcOrd="0" destOrd="1" presId="urn:microsoft.com/office/officeart/2005/8/layout/list1"/>
    <dgm:cxn modelId="{1BA5AEBD-92C7-934A-AE9B-0A026E22819A}" srcId="{FD9D75E1-D054-F940-8E2A-2DE2635CA4AB}" destId="{7059ECB6-2BD8-B84D-9B2A-951B50366EC6}" srcOrd="1" destOrd="0" parTransId="{FA84AEE6-9D26-E74E-8EE2-C6394E86B55F}" sibTransId="{2622FFC3-3130-D949-A314-59597790F8F5}"/>
    <dgm:cxn modelId="{D731756F-FDDA-1C48-B597-1AB99237F345}" type="presOf" srcId="{01D31343-4763-F242-AE5C-C994405C10FD}" destId="{5819579F-58FE-A441-8B7D-1A14932E898C}" srcOrd="1" destOrd="0" presId="urn:microsoft.com/office/officeart/2005/8/layout/list1"/>
    <dgm:cxn modelId="{DE78C806-C036-2643-B049-A272F5388E82}" srcId="{FD9D75E1-D054-F940-8E2A-2DE2635CA4AB}" destId="{8324A5F5-398D-DD49-A810-4446FFD9F6A5}" srcOrd="0" destOrd="0" parTransId="{98CE1F18-6A3F-DE45-AD20-E419F3184C5C}" sibTransId="{40CAA3EF-30A8-CE42-8195-E03907398BB9}"/>
    <dgm:cxn modelId="{A6743666-32F3-5B4E-BDFC-719096778711}" type="presOf" srcId="{97C74CFD-6DB7-9C4B-B159-7CAECDCE5937}" destId="{14B10D68-D0E3-6D4D-8165-358D3775F1AA}" srcOrd="0" destOrd="0" presId="urn:microsoft.com/office/officeart/2005/8/layout/list1"/>
    <dgm:cxn modelId="{6AF93E35-4E91-AF42-AEC5-31D4401285D6}" srcId="{1844F152-C1B3-C245-B6CA-C70C0CDB52E5}" destId="{97C74CFD-6DB7-9C4B-B159-7CAECDCE5937}" srcOrd="2" destOrd="0" parTransId="{9F9E765D-27EB-A347-8801-36523638A6D5}" sibTransId="{9B4DC3B3-7153-7548-A2EF-9DB82BA72677}"/>
    <dgm:cxn modelId="{76B91268-D3B4-6E45-9743-9D91E6CBDF53}" type="presOf" srcId="{FD9D75E1-D054-F940-8E2A-2DE2635CA4AB}" destId="{DA7226E9-2DB0-5744-A05F-11A1DF483770}" srcOrd="0" destOrd="0" presId="urn:microsoft.com/office/officeart/2005/8/layout/list1"/>
    <dgm:cxn modelId="{E5D96327-57F7-CF40-BEB6-2AE638FC644F}" type="presParOf" srcId="{6E949517-326E-7347-8F51-F87CE12E2764}" destId="{9BF4822E-CC71-FB46-8A40-7297011FA185}" srcOrd="0" destOrd="0" presId="urn:microsoft.com/office/officeart/2005/8/layout/list1"/>
    <dgm:cxn modelId="{829529FA-C247-1F41-8B3F-8B325DE57904}" type="presParOf" srcId="{9BF4822E-CC71-FB46-8A40-7297011FA185}" destId="{DA7226E9-2DB0-5744-A05F-11A1DF483770}" srcOrd="0" destOrd="0" presId="urn:microsoft.com/office/officeart/2005/8/layout/list1"/>
    <dgm:cxn modelId="{26C8267E-091E-8B4D-8285-F7A680652B44}" type="presParOf" srcId="{9BF4822E-CC71-FB46-8A40-7297011FA185}" destId="{B608BEC1-61BC-4D4E-899B-1D99B8EF6E2A}" srcOrd="1" destOrd="0" presId="urn:microsoft.com/office/officeart/2005/8/layout/list1"/>
    <dgm:cxn modelId="{32E7FA5F-41E5-F941-AB52-9A2600F8DAAA}" type="presParOf" srcId="{6E949517-326E-7347-8F51-F87CE12E2764}" destId="{315E92B8-2282-774C-8CA0-625800134E35}" srcOrd="1" destOrd="0" presId="urn:microsoft.com/office/officeart/2005/8/layout/list1"/>
    <dgm:cxn modelId="{D39EE80F-5E98-B449-8930-ADF048046EC9}" type="presParOf" srcId="{6E949517-326E-7347-8F51-F87CE12E2764}" destId="{32E3C89F-ABC5-3A41-BA33-32CFE0E5CEF3}" srcOrd="2" destOrd="0" presId="urn:microsoft.com/office/officeart/2005/8/layout/list1"/>
    <dgm:cxn modelId="{2EDFC561-C923-0C42-A535-9B9A00A21FDF}" type="presParOf" srcId="{6E949517-326E-7347-8F51-F87CE12E2764}" destId="{CA4AA213-3BD3-A348-9B71-277E4507AD8D}" srcOrd="3" destOrd="0" presId="urn:microsoft.com/office/officeart/2005/8/layout/list1"/>
    <dgm:cxn modelId="{A418508B-6331-544F-8A44-99952AE2E2D1}" type="presParOf" srcId="{6E949517-326E-7347-8F51-F87CE12E2764}" destId="{F1547B94-417D-9D41-AEE6-C71E151D43E9}" srcOrd="4" destOrd="0" presId="urn:microsoft.com/office/officeart/2005/8/layout/list1"/>
    <dgm:cxn modelId="{FF5248BA-0B63-2948-BF05-44BE27A59F4D}" type="presParOf" srcId="{F1547B94-417D-9D41-AEE6-C71E151D43E9}" destId="{99F26DD2-66D0-F146-A544-685A16F89628}" srcOrd="0" destOrd="0" presId="urn:microsoft.com/office/officeart/2005/8/layout/list1"/>
    <dgm:cxn modelId="{5F0981B7-1EF5-9146-B63D-512554581998}" type="presParOf" srcId="{F1547B94-417D-9D41-AEE6-C71E151D43E9}" destId="{5819579F-58FE-A441-8B7D-1A14932E898C}" srcOrd="1" destOrd="0" presId="urn:microsoft.com/office/officeart/2005/8/layout/list1"/>
    <dgm:cxn modelId="{3CCE4154-4101-6946-B0BF-AE59758E6848}" type="presParOf" srcId="{6E949517-326E-7347-8F51-F87CE12E2764}" destId="{A88E3636-3C5B-9D42-BF28-2C0B0854DF9C}" srcOrd="5" destOrd="0" presId="urn:microsoft.com/office/officeart/2005/8/layout/list1"/>
    <dgm:cxn modelId="{430A5D7A-2F95-B84D-A750-E24605A0336F}" type="presParOf" srcId="{6E949517-326E-7347-8F51-F87CE12E2764}" destId="{A0B25AA2-270E-2243-ABFE-429B568A1001}" srcOrd="6" destOrd="0" presId="urn:microsoft.com/office/officeart/2005/8/layout/list1"/>
    <dgm:cxn modelId="{7563B403-492E-D64F-81FE-DBDDA6DBA8EC}" type="presParOf" srcId="{6E949517-326E-7347-8F51-F87CE12E2764}" destId="{7AEEDE9F-4FC0-B341-9777-D065F72D2A6E}" srcOrd="7" destOrd="0" presId="urn:microsoft.com/office/officeart/2005/8/layout/list1"/>
    <dgm:cxn modelId="{F65EDE89-7524-4341-9744-6BB284BE4E27}" type="presParOf" srcId="{6E949517-326E-7347-8F51-F87CE12E2764}" destId="{76AFD5AE-8714-1F4E-80D5-BFEB2D3FAA9D}" srcOrd="8" destOrd="0" presId="urn:microsoft.com/office/officeart/2005/8/layout/list1"/>
    <dgm:cxn modelId="{C2171464-3CD3-B84E-A5C4-E559FBE818F3}" type="presParOf" srcId="{76AFD5AE-8714-1F4E-80D5-BFEB2D3FAA9D}" destId="{14B10D68-D0E3-6D4D-8165-358D3775F1AA}" srcOrd="0" destOrd="0" presId="urn:microsoft.com/office/officeart/2005/8/layout/list1"/>
    <dgm:cxn modelId="{E7FA30F5-BDD3-EC43-8C51-18B3966D5B56}" type="presParOf" srcId="{76AFD5AE-8714-1F4E-80D5-BFEB2D3FAA9D}" destId="{E074BF73-508F-7B43-91A2-3610FB887FDD}" srcOrd="1" destOrd="0" presId="urn:microsoft.com/office/officeart/2005/8/layout/list1"/>
    <dgm:cxn modelId="{80913177-B0FD-2F48-BDFA-CD950E022641}" type="presParOf" srcId="{6E949517-326E-7347-8F51-F87CE12E2764}" destId="{A9094A6A-9469-5E40-8E5A-82061483357E}" srcOrd="9" destOrd="0" presId="urn:microsoft.com/office/officeart/2005/8/layout/list1"/>
    <dgm:cxn modelId="{E8A2DEC7-09E5-EE43-BEF5-7B851F6E21D4}" type="presParOf" srcId="{6E949517-326E-7347-8F51-F87CE12E2764}" destId="{ED5B5051-0B23-7649-BD64-92D5DA7C4E8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ADA1BD-C135-F647-B596-EA254140392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6A867B-A6E4-CE42-88D1-8CDEC554B32D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2200" b="1" dirty="0" smtClean="0"/>
            <a:t>consumers </a:t>
          </a:r>
          <a:endParaRPr lang="en-US" sz="2200" dirty="0"/>
        </a:p>
      </dgm:t>
    </dgm:pt>
    <dgm:pt modelId="{D6DFF86A-3769-CB45-8134-574C75160109}" type="parTrans" cxnId="{331E7BE1-08DE-414D-9419-1E777DDA1F14}">
      <dgm:prSet/>
      <dgm:spPr/>
      <dgm:t>
        <a:bodyPr/>
        <a:lstStyle/>
        <a:p>
          <a:endParaRPr lang="en-US"/>
        </a:p>
      </dgm:t>
    </dgm:pt>
    <dgm:pt modelId="{84604135-E96E-104E-B00A-21A3C76A5B99}" type="sibTrans" cxnId="{331E7BE1-08DE-414D-9419-1E777DDA1F14}">
      <dgm:prSet/>
      <dgm:spPr/>
      <dgm:t>
        <a:bodyPr/>
        <a:lstStyle/>
        <a:p>
          <a:endParaRPr lang="en-US"/>
        </a:p>
      </dgm:t>
    </dgm:pt>
    <dgm:pt modelId="{A55C672B-B08C-8B41-873D-8744C0B9B76F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/>
            <a:t>select security features and functions </a:t>
          </a:r>
          <a:endParaRPr lang="en-US" dirty="0"/>
        </a:p>
      </dgm:t>
    </dgm:pt>
    <dgm:pt modelId="{B41F1DBA-A8E9-E048-8BE7-5FCA7542EF15}" type="parTrans" cxnId="{2CB80D17-59F8-F54A-8ECE-C91E68F46B0C}">
      <dgm:prSet/>
      <dgm:spPr/>
      <dgm:t>
        <a:bodyPr/>
        <a:lstStyle/>
        <a:p>
          <a:endParaRPr lang="en-US"/>
        </a:p>
      </dgm:t>
    </dgm:pt>
    <dgm:pt modelId="{5F3291AD-7CDF-5A4C-B96E-B95D5B15E2B4}" type="sibTrans" cxnId="{2CB80D17-59F8-F54A-8ECE-C91E68F46B0C}">
      <dgm:prSet/>
      <dgm:spPr/>
      <dgm:t>
        <a:bodyPr/>
        <a:lstStyle/>
        <a:p>
          <a:endParaRPr lang="en-US"/>
        </a:p>
      </dgm:t>
    </dgm:pt>
    <dgm:pt modelId="{87BF8213-A970-AC4D-AAAD-4C270FCE31E2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/>
            <a:t>determine the required levels of security assurance</a:t>
          </a:r>
          <a:endParaRPr lang="en-US" dirty="0"/>
        </a:p>
      </dgm:t>
    </dgm:pt>
    <dgm:pt modelId="{CF855977-FEC3-DE49-9CD1-48EBE781DF34}" type="parTrans" cxnId="{CB62DFFE-AFFF-7947-AC0F-3D3851CEF6B1}">
      <dgm:prSet/>
      <dgm:spPr/>
      <dgm:t>
        <a:bodyPr/>
        <a:lstStyle/>
        <a:p>
          <a:endParaRPr lang="en-US"/>
        </a:p>
      </dgm:t>
    </dgm:pt>
    <dgm:pt modelId="{204753C6-0B33-AB4C-B3FE-1E300DCAF5FA}" type="sibTrans" cxnId="{CB62DFFE-AFFF-7947-AC0F-3D3851CEF6B1}">
      <dgm:prSet/>
      <dgm:spPr/>
      <dgm:t>
        <a:bodyPr/>
        <a:lstStyle/>
        <a:p>
          <a:endParaRPr lang="en-US"/>
        </a:p>
      </dgm:t>
    </dgm:pt>
    <dgm:pt modelId="{27E963A9-F087-7E4B-95E0-BDD4A7CB1327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2200" b="1" dirty="0" smtClean="0"/>
            <a:t>developers</a:t>
          </a:r>
          <a:endParaRPr lang="en-US" sz="2200" dirty="0"/>
        </a:p>
      </dgm:t>
    </dgm:pt>
    <dgm:pt modelId="{86E660DC-C7AE-A147-A142-3A79584842AD}" type="parTrans" cxnId="{FFF79509-7089-394A-B796-4C017E859D36}">
      <dgm:prSet/>
      <dgm:spPr/>
      <dgm:t>
        <a:bodyPr/>
        <a:lstStyle/>
        <a:p>
          <a:endParaRPr lang="en-US"/>
        </a:p>
      </dgm:t>
    </dgm:pt>
    <dgm:pt modelId="{4FF5743B-B073-1D46-9767-AE12F863115B}" type="sibTrans" cxnId="{FFF79509-7089-394A-B796-4C017E859D36}">
      <dgm:prSet/>
      <dgm:spPr/>
      <dgm:t>
        <a:bodyPr/>
        <a:lstStyle/>
        <a:p>
          <a:endParaRPr lang="en-US"/>
        </a:p>
      </dgm:t>
    </dgm:pt>
    <dgm:pt modelId="{21E4F4D5-91DE-E24D-8569-F50A63497D7C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/>
            <a:t>respond to security requirements</a:t>
          </a:r>
          <a:endParaRPr lang="en-US" dirty="0"/>
        </a:p>
      </dgm:t>
    </dgm:pt>
    <dgm:pt modelId="{422C68B0-8AB9-454A-B2C9-C5B483D8B227}" type="parTrans" cxnId="{40D3F44B-79FA-CB40-A3F4-75AD41C19A27}">
      <dgm:prSet/>
      <dgm:spPr/>
      <dgm:t>
        <a:bodyPr/>
        <a:lstStyle/>
        <a:p>
          <a:endParaRPr lang="en-US"/>
        </a:p>
      </dgm:t>
    </dgm:pt>
    <dgm:pt modelId="{E9C6C770-590F-6E48-A702-F2199FB86B22}" type="sibTrans" cxnId="{40D3F44B-79FA-CB40-A3F4-75AD41C19A27}">
      <dgm:prSet/>
      <dgm:spPr/>
      <dgm:t>
        <a:bodyPr/>
        <a:lstStyle/>
        <a:p>
          <a:endParaRPr lang="en-US"/>
        </a:p>
      </dgm:t>
    </dgm:pt>
    <dgm:pt modelId="{57F75F30-ACEF-E547-8E77-11BFC234148C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/>
            <a:t>interpret statements of assurance requirements</a:t>
          </a:r>
          <a:endParaRPr lang="en-US" dirty="0"/>
        </a:p>
      </dgm:t>
    </dgm:pt>
    <dgm:pt modelId="{477DCE69-5824-BE4B-A001-49FCE9C5E3CC}" type="parTrans" cxnId="{1813B2DE-0F83-4242-A923-F334D083A36A}">
      <dgm:prSet/>
      <dgm:spPr/>
      <dgm:t>
        <a:bodyPr/>
        <a:lstStyle/>
        <a:p>
          <a:endParaRPr lang="en-US"/>
        </a:p>
      </dgm:t>
    </dgm:pt>
    <dgm:pt modelId="{17B19096-927D-9A48-A3FA-B73A81F041DA}" type="sibTrans" cxnId="{1813B2DE-0F83-4242-A923-F334D083A36A}">
      <dgm:prSet/>
      <dgm:spPr/>
      <dgm:t>
        <a:bodyPr/>
        <a:lstStyle/>
        <a:p>
          <a:endParaRPr lang="en-US"/>
        </a:p>
      </dgm:t>
    </dgm:pt>
    <dgm:pt modelId="{8C67B63C-2270-F440-B5F0-2773485BE5BA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/>
            <a:t>determine assurance approaches and level of effort</a:t>
          </a:r>
          <a:endParaRPr lang="en-US" dirty="0"/>
        </a:p>
      </dgm:t>
    </dgm:pt>
    <dgm:pt modelId="{5896CC10-C28A-FE43-8657-B011343BA138}" type="parTrans" cxnId="{5B0B7EC9-D08A-8041-8E24-45B79E7E0F55}">
      <dgm:prSet/>
      <dgm:spPr/>
      <dgm:t>
        <a:bodyPr/>
        <a:lstStyle/>
        <a:p>
          <a:endParaRPr lang="en-US"/>
        </a:p>
      </dgm:t>
    </dgm:pt>
    <dgm:pt modelId="{55D8B8D4-C2CD-B745-A864-0E0BD9FC2AA8}" type="sibTrans" cxnId="{5B0B7EC9-D08A-8041-8E24-45B79E7E0F55}">
      <dgm:prSet/>
      <dgm:spPr/>
      <dgm:t>
        <a:bodyPr/>
        <a:lstStyle/>
        <a:p>
          <a:endParaRPr lang="en-US"/>
        </a:p>
      </dgm:t>
    </dgm:pt>
    <dgm:pt modelId="{1195253B-48E0-9446-BA2A-017E980484BB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2200" b="1" dirty="0" smtClean="0"/>
            <a:t>evaluators</a:t>
          </a:r>
          <a:endParaRPr lang="en-US" sz="2200" dirty="0"/>
        </a:p>
      </dgm:t>
    </dgm:pt>
    <dgm:pt modelId="{20D0CDEC-188E-2840-91B0-F94EF7D145EE}" type="parTrans" cxnId="{4639BF20-2FBB-D949-B277-41D9723ACE98}">
      <dgm:prSet/>
      <dgm:spPr/>
      <dgm:t>
        <a:bodyPr/>
        <a:lstStyle/>
        <a:p>
          <a:endParaRPr lang="en-US"/>
        </a:p>
      </dgm:t>
    </dgm:pt>
    <dgm:pt modelId="{D263560F-A0EC-5C4D-9B04-AEE31EBA31CC}" type="sibTrans" cxnId="{4639BF20-2FBB-D949-B277-41D9723ACE98}">
      <dgm:prSet/>
      <dgm:spPr/>
      <dgm:t>
        <a:bodyPr/>
        <a:lstStyle/>
        <a:p>
          <a:endParaRPr lang="en-US"/>
        </a:p>
      </dgm:t>
    </dgm:pt>
    <dgm:pt modelId="{AF8B31FE-DB57-1542-A035-C1AD16BF8137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/>
            <a:t>use the assurance requirements as criteria when evaluating security features and controls</a:t>
          </a:r>
          <a:endParaRPr lang="en-US" dirty="0"/>
        </a:p>
      </dgm:t>
    </dgm:pt>
    <dgm:pt modelId="{36302D14-987D-3249-8BCF-5425A75FA696}" type="parTrans" cxnId="{E2F91C83-6AA7-2C46-8A4C-27501614E747}">
      <dgm:prSet/>
      <dgm:spPr/>
      <dgm:t>
        <a:bodyPr/>
        <a:lstStyle/>
        <a:p>
          <a:endParaRPr lang="en-US"/>
        </a:p>
      </dgm:t>
    </dgm:pt>
    <dgm:pt modelId="{EA9BD6D4-3639-0548-AFE0-DB136E767806}" type="sibTrans" cxnId="{E2F91C83-6AA7-2C46-8A4C-27501614E747}">
      <dgm:prSet/>
      <dgm:spPr/>
      <dgm:t>
        <a:bodyPr/>
        <a:lstStyle/>
        <a:p>
          <a:endParaRPr lang="en-US"/>
        </a:p>
      </dgm:t>
    </dgm:pt>
    <dgm:pt modelId="{77A135FE-151A-F148-AE03-F90676D01DFE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/>
            <a:t>may be in the same organization as consumers or a third-party evaluation team</a:t>
          </a:r>
          <a:endParaRPr lang="en-US" dirty="0"/>
        </a:p>
      </dgm:t>
    </dgm:pt>
    <dgm:pt modelId="{93AAE974-CD05-C746-A7D2-8B14DE1727FC}" type="parTrans" cxnId="{AFC97F08-1D6C-AA4E-9795-E258D26DCE12}">
      <dgm:prSet/>
      <dgm:spPr/>
      <dgm:t>
        <a:bodyPr/>
        <a:lstStyle/>
        <a:p>
          <a:endParaRPr lang="en-US"/>
        </a:p>
      </dgm:t>
    </dgm:pt>
    <dgm:pt modelId="{E8755475-DBC4-1747-BE1F-82EEB8E64F86}" type="sibTrans" cxnId="{AFC97F08-1D6C-AA4E-9795-E258D26DCE12}">
      <dgm:prSet/>
      <dgm:spPr/>
      <dgm:t>
        <a:bodyPr/>
        <a:lstStyle/>
        <a:p>
          <a:endParaRPr lang="en-US"/>
        </a:p>
      </dgm:t>
    </dgm:pt>
    <dgm:pt modelId="{1EE06D8B-0B20-4B4E-9B73-166725BAD459}" type="pres">
      <dgm:prSet presAssocID="{49ADA1BD-C135-F647-B596-EA2541403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EDFE03-CD77-2741-A57F-AE7C8E176903}" type="pres">
      <dgm:prSet presAssocID="{276A867B-A6E4-CE42-88D1-8CDEC554B32D}" presName="linNode" presStyleCnt="0"/>
      <dgm:spPr/>
    </dgm:pt>
    <dgm:pt modelId="{8B42BF1C-55A6-0B44-99E1-FF979BFDD89E}" type="pres">
      <dgm:prSet presAssocID="{276A867B-A6E4-CE42-88D1-8CDEC554B32D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8EB96-483F-684F-AA58-55AB71D55573}" type="pres">
      <dgm:prSet presAssocID="{276A867B-A6E4-CE42-88D1-8CDEC554B32D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261B7-21AC-3846-BB6E-24CB2F7916ED}" type="pres">
      <dgm:prSet presAssocID="{84604135-E96E-104E-B00A-21A3C76A5B99}" presName="sp" presStyleCnt="0"/>
      <dgm:spPr/>
    </dgm:pt>
    <dgm:pt modelId="{F3F1EEC7-C674-1A44-86B3-BC08EB532B84}" type="pres">
      <dgm:prSet presAssocID="{27E963A9-F087-7E4B-95E0-BDD4A7CB1327}" presName="linNode" presStyleCnt="0"/>
      <dgm:spPr/>
    </dgm:pt>
    <dgm:pt modelId="{761B8B3F-B5D9-5543-85C5-06433118D7AB}" type="pres">
      <dgm:prSet presAssocID="{27E963A9-F087-7E4B-95E0-BDD4A7CB1327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A4BFA-8CFD-384F-9DD6-1E1EAF20B5FD}" type="pres">
      <dgm:prSet presAssocID="{27E963A9-F087-7E4B-95E0-BDD4A7CB1327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22F73-0CE6-BD48-834F-D32B4DC17205}" type="pres">
      <dgm:prSet presAssocID="{4FF5743B-B073-1D46-9767-AE12F863115B}" presName="sp" presStyleCnt="0"/>
      <dgm:spPr/>
    </dgm:pt>
    <dgm:pt modelId="{EBE5FBDA-3312-F840-93A6-31551D73B71A}" type="pres">
      <dgm:prSet presAssocID="{1195253B-48E0-9446-BA2A-017E980484BB}" presName="linNode" presStyleCnt="0"/>
      <dgm:spPr/>
    </dgm:pt>
    <dgm:pt modelId="{D94E90DC-1BBD-CA4E-9A7E-31F0AF7546FF}" type="pres">
      <dgm:prSet presAssocID="{1195253B-48E0-9446-BA2A-017E980484B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02549-F005-334F-B77B-3085360E9ED8}" type="pres">
      <dgm:prSet presAssocID="{1195253B-48E0-9446-BA2A-017E980484B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402874-5959-3A4A-B80A-BD57168DACF3}" type="presOf" srcId="{21E4F4D5-91DE-E24D-8569-F50A63497D7C}" destId="{D4BA4BFA-8CFD-384F-9DD6-1E1EAF20B5FD}" srcOrd="0" destOrd="0" presId="urn:microsoft.com/office/officeart/2005/8/layout/vList5"/>
    <dgm:cxn modelId="{40D3F44B-79FA-CB40-A3F4-75AD41C19A27}" srcId="{27E963A9-F087-7E4B-95E0-BDD4A7CB1327}" destId="{21E4F4D5-91DE-E24D-8569-F50A63497D7C}" srcOrd="0" destOrd="0" parTransId="{422C68B0-8AB9-454A-B2C9-C5B483D8B227}" sibTransId="{E9C6C770-590F-6E48-A702-F2199FB86B22}"/>
    <dgm:cxn modelId="{4639BF20-2FBB-D949-B277-41D9723ACE98}" srcId="{49ADA1BD-C135-F647-B596-EA2541403920}" destId="{1195253B-48E0-9446-BA2A-017E980484BB}" srcOrd="2" destOrd="0" parTransId="{20D0CDEC-188E-2840-91B0-F94EF7D145EE}" sibTransId="{D263560F-A0EC-5C4D-9B04-AEE31EBA31CC}"/>
    <dgm:cxn modelId="{9C126C6D-065E-1A4E-9200-EE4DD22DE0EE}" type="presOf" srcId="{49ADA1BD-C135-F647-B596-EA2541403920}" destId="{1EE06D8B-0B20-4B4E-9B73-166725BAD459}" srcOrd="0" destOrd="0" presId="urn:microsoft.com/office/officeart/2005/8/layout/vList5"/>
    <dgm:cxn modelId="{33D62C79-72FE-044F-89BE-1EDA4215D776}" type="presOf" srcId="{77A135FE-151A-F148-AE03-F90676D01DFE}" destId="{C6502549-F005-334F-B77B-3085360E9ED8}" srcOrd="0" destOrd="1" presId="urn:microsoft.com/office/officeart/2005/8/layout/vList5"/>
    <dgm:cxn modelId="{1813B2DE-0F83-4242-A923-F334D083A36A}" srcId="{27E963A9-F087-7E4B-95E0-BDD4A7CB1327}" destId="{57F75F30-ACEF-E547-8E77-11BFC234148C}" srcOrd="1" destOrd="0" parTransId="{477DCE69-5824-BE4B-A001-49FCE9C5E3CC}" sibTransId="{17B19096-927D-9A48-A3FA-B73A81F041DA}"/>
    <dgm:cxn modelId="{FCE5412B-EF48-F742-A74C-6148B46A6143}" type="presOf" srcId="{A55C672B-B08C-8B41-873D-8744C0B9B76F}" destId="{0758EB96-483F-684F-AA58-55AB71D55573}" srcOrd="0" destOrd="0" presId="urn:microsoft.com/office/officeart/2005/8/layout/vList5"/>
    <dgm:cxn modelId="{F72098EA-5989-D34F-ACD7-331C91D4D14B}" type="presOf" srcId="{27E963A9-F087-7E4B-95E0-BDD4A7CB1327}" destId="{761B8B3F-B5D9-5543-85C5-06433118D7AB}" srcOrd="0" destOrd="0" presId="urn:microsoft.com/office/officeart/2005/8/layout/vList5"/>
    <dgm:cxn modelId="{41FF7204-57A3-674F-B319-1A2D5A80F3F6}" type="presOf" srcId="{276A867B-A6E4-CE42-88D1-8CDEC554B32D}" destId="{8B42BF1C-55A6-0B44-99E1-FF979BFDD89E}" srcOrd="0" destOrd="0" presId="urn:microsoft.com/office/officeart/2005/8/layout/vList5"/>
    <dgm:cxn modelId="{736EB0A2-A750-8340-AA79-989AD3E55907}" type="presOf" srcId="{87BF8213-A970-AC4D-AAAD-4C270FCE31E2}" destId="{0758EB96-483F-684F-AA58-55AB71D55573}" srcOrd="0" destOrd="1" presId="urn:microsoft.com/office/officeart/2005/8/layout/vList5"/>
    <dgm:cxn modelId="{AFC97F08-1D6C-AA4E-9795-E258D26DCE12}" srcId="{1195253B-48E0-9446-BA2A-017E980484BB}" destId="{77A135FE-151A-F148-AE03-F90676D01DFE}" srcOrd="1" destOrd="0" parTransId="{93AAE974-CD05-C746-A7D2-8B14DE1727FC}" sibTransId="{E8755475-DBC4-1747-BE1F-82EEB8E64F86}"/>
    <dgm:cxn modelId="{F5428A44-D418-8A4F-9B3F-B02B2B127ADB}" type="presOf" srcId="{AF8B31FE-DB57-1542-A035-C1AD16BF8137}" destId="{C6502549-F005-334F-B77B-3085360E9ED8}" srcOrd="0" destOrd="0" presId="urn:microsoft.com/office/officeart/2005/8/layout/vList5"/>
    <dgm:cxn modelId="{D3CB4F79-E026-144F-AFA1-0C503B226B04}" type="presOf" srcId="{8C67B63C-2270-F440-B5F0-2773485BE5BA}" destId="{D4BA4BFA-8CFD-384F-9DD6-1E1EAF20B5FD}" srcOrd="0" destOrd="2" presId="urn:microsoft.com/office/officeart/2005/8/layout/vList5"/>
    <dgm:cxn modelId="{FFF79509-7089-394A-B796-4C017E859D36}" srcId="{49ADA1BD-C135-F647-B596-EA2541403920}" destId="{27E963A9-F087-7E4B-95E0-BDD4A7CB1327}" srcOrd="1" destOrd="0" parTransId="{86E660DC-C7AE-A147-A142-3A79584842AD}" sibTransId="{4FF5743B-B073-1D46-9767-AE12F863115B}"/>
    <dgm:cxn modelId="{331E7BE1-08DE-414D-9419-1E777DDA1F14}" srcId="{49ADA1BD-C135-F647-B596-EA2541403920}" destId="{276A867B-A6E4-CE42-88D1-8CDEC554B32D}" srcOrd="0" destOrd="0" parTransId="{D6DFF86A-3769-CB45-8134-574C75160109}" sibTransId="{84604135-E96E-104E-B00A-21A3C76A5B99}"/>
    <dgm:cxn modelId="{E2F91C83-6AA7-2C46-8A4C-27501614E747}" srcId="{1195253B-48E0-9446-BA2A-017E980484BB}" destId="{AF8B31FE-DB57-1542-A035-C1AD16BF8137}" srcOrd="0" destOrd="0" parTransId="{36302D14-987D-3249-8BCF-5425A75FA696}" sibTransId="{EA9BD6D4-3639-0548-AFE0-DB136E767806}"/>
    <dgm:cxn modelId="{2CB80D17-59F8-F54A-8ECE-C91E68F46B0C}" srcId="{276A867B-A6E4-CE42-88D1-8CDEC554B32D}" destId="{A55C672B-B08C-8B41-873D-8744C0B9B76F}" srcOrd="0" destOrd="0" parTransId="{B41F1DBA-A8E9-E048-8BE7-5FCA7542EF15}" sibTransId="{5F3291AD-7CDF-5A4C-B96E-B95D5B15E2B4}"/>
    <dgm:cxn modelId="{CB62DFFE-AFFF-7947-AC0F-3D3851CEF6B1}" srcId="{276A867B-A6E4-CE42-88D1-8CDEC554B32D}" destId="{87BF8213-A970-AC4D-AAAD-4C270FCE31E2}" srcOrd="1" destOrd="0" parTransId="{CF855977-FEC3-DE49-9CD1-48EBE781DF34}" sibTransId="{204753C6-0B33-AB4C-B3FE-1E300DCAF5FA}"/>
    <dgm:cxn modelId="{5B0B7EC9-D08A-8041-8E24-45B79E7E0F55}" srcId="{27E963A9-F087-7E4B-95E0-BDD4A7CB1327}" destId="{8C67B63C-2270-F440-B5F0-2773485BE5BA}" srcOrd="2" destOrd="0" parTransId="{5896CC10-C28A-FE43-8657-B011343BA138}" sibTransId="{55D8B8D4-C2CD-B745-A864-0E0BD9FC2AA8}"/>
    <dgm:cxn modelId="{99E4A24A-7A83-584A-B6A9-6AD74E764981}" type="presOf" srcId="{1195253B-48E0-9446-BA2A-017E980484BB}" destId="{D94E90DC-1BBD-CA4E-9A7E-31F0AF7546FF}" srcOrd="0" destOrd="0" presId="urn:microsoft.com/office/officeart/2005/8/layout/vList5"/>
    <dgm:cxn modelId="{964113A0-D2BE-B042-9A1D-DBB0FEE60B5D}" type="presOf" srcId="{57F75F30-ACEF-E547-8E77-11BFC234148C}" destId="{D4BA4BFA-8CFD-384F-9DD6-1E1EAF20B5FD}" srcOrd="0" destOrd="1" presId="urn:microsoft.com/office/officeart/2005/8/layout/vList5"/>
    <dgm:cxn modelId="{0380D461-2B50-F243-B50C-202D0A0659EC}" type="presParOf" srcId="{1EE06D8B-0B20-4B4E-9B73-166725BAD459}" destId="{4AEDFE03-CD77-2741-A57F-AE7C8E176903}" srcOrd="0" destOrd="0" presId="urn:microsoft.com/office/officeart/2005/8/layout/vList5"/>
    <dgm:cxn modelId="{E1406571-375D-2841-8E0B-C2779EB8241B}" type="presParOf" srcId="{4AEDFE03-CD77-2741-A57F-AE7C8E176903}" destId="{8B42BF1C-55A6-0B44-99E1-FF979BFDD89E}" srcOrd="0" destOrd="0" presId="urn:microsoft.com/office/officeart/2005/8/layout/vList5"/>
    <dgm:cxn modelId="{A2EA414B-9D61-DF4F-A391-839AC87E7095}" type="presParOf" srcId="{4AEDFE03-CD77-2741-A57F-AE7C8E176903}" destId="{0758EB96-483F-684F-AA58-55AB71D55573}" srcOrd="1" destOrd="0" presId="urn:microsoft.com/office/officeart/2005/8/layout/vList5"/>
    <dgm:cxn modelId="{9D0D4ADF-C3BD-1E48-AF38-BAADD703016C}" type="presParOf" srcId="{1EE06D8B-0B20-4B4E-9B73-166725BAD459}" destId="{89F261B7-21AC-3846-BB6E-24CB2F7916ED}" srcOrd="1" destOrd="0" presId="urn:microsoft.com/office/officeart/2005/8/layout/vList5"/>
    <dgm:cxn modelId="{5D406B6F-20F9-1C47-B9DE-7938791B6838}" type="presParOf" srcId="{1EE06D8B-0B20-4B4E-9B73-166725BAD459}" destId="{F3F1EEC7-C674-1A44-86B3-BC08EB532B84}" srcOrd="2" destOrd="0" presId="urn:microsoft.com/office/officeart/2005/8/layout/vList5"/>
    <dgm:cxn modelId="{6B7AE90F-39CC-7144-9694-0854EDBD138F}" type="presParOf" srcId="{F3F1EEC7-C674-1A44-86B3-BC08EB532B84}" destId="{761B8B3F-B5D9-5543-85C5-06433118D7AB}" srcOrd="0" destOrd="0" presId="urn:microsoft.com/office/officeart/2005/8/layout/vList5"/>
    <dgm:cxn modelId="{6A798AAE-04CC-5542-ADCD-46C8AB01F441}" type="presParOf" srcId="{F3F1EEC7-C674-1A44-86B3-BC08EB532B84}" destId="{D4BA4BFA-8CFD-384F-9DD6-1E1EAF20B5FD}" srcOrd="1" destOrd="0" presId="urn:microsoft.com/office/officeart/2005/8/layout/vList5"/>
    <dgm:cxn modelId="{7DF2BDC5-41BF-5A46-BF3F-39ED2402E216}" type="presParOf" srcId="{1EE06D8B-0B20-4B4E-9B73-166725BAD459}" destId="{8D822F73-0CE6-BD48-834F-D32B4DC17205}" srcOrd="3" destOrd="0" presId="urn:microsoft.com/office/officeart/2005/8/layout/vList5"/>
    <dgm:cxn modelId="{1F7CECEE-9969-7941-9C7A-B8943B44B190}" type="presParOf" srcId="{1EE06D8B-0B20-4B4E-9B73-166725BAD459}" destId="{EBE5FBDA-3312-F840-93A6-31551D73B71A}" srcOrd="4" destOrd="0" presId="urn:microsoft.com/office/officeart/2005/8/layout/vList5"/>
    <dgm:cxn modelId="{14F0DCA3-6CC6-8040-8365-0D265218ED67}" type="presParOf" srcId="{EBE5FBDA-3312-F840-93A6-31551D73B71A}" destId="{D94E90DC-1BBD-CA4E-9A7E-31F0AF7546FF}" srcOrd="0" destOrd="0" presId="urn:microsoft.com/office/officeart/2005/8/layout/vList5"/>
    <dgm:cxn modelId="{F5B5F7F4-6815-A841-B764-84552609C6E6}" type="presParOf" srcId="{EBE5FBDA-3312-F840-93A6-31551D73B71A}" destId="{C6502549-F005-334F-B77B-3085360E9ED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37FED9-013D-334B-BF9D-B0796007CCDB}" type="doc">
      <dgm:prSet loTypeId="urn:microsoft.com/office/officeart/2005/8/layout/default#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BF529-81FD-6448-AA14-9C94DE7EAC96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system architecture</a:t>
          </a:r>
          <a:endParaRPr lang="en-US" dirty="0">
            <a:solidFill>
              <a:schemeClr val="bg1"/>
            </a:solidFill>
          </a:endParaRPr>
        </a:p>
      </dgm:t>
    </dgm:pt>
    <dgm:pt modelId="{0AE90346-6202-F44F-AE19-5A40DA8BB2E6}" type="parTrans" cxnId="{1755E7A2-9CB9-C040-B736-926F97CB18C0}">
      <dgm:prSet/>
      <dgm:spPr/>
      <dgm:t>
        <a:bodyPr/>
        <a:lstStyle/>
        <a:p>
          <a:endParaRPr lang="en-US"/>
        </a:p>
      </dgm:t>
    </dgm:pt>
    <dgm:pt modelId="{16DDE0CF-3D60-C642-B011-1D935D1EF76A}" type="sibTrans" cxnId="{1755E7A2-9CB9-C040-B736-926F97CB18C0}">
      <dgm:prSet/>
      <dgm:spPr/>
      <dgm:t>
        <a:bodyPr/>
        <a:lstStyle/>
        <a:p>
          <a:endParaRPr lang="en-US"/>
        </a:p>
      </dgm:t>
    </dgm:pt>
    <dgm:pt modelId="{CC9D9440-CDE6-5449-B140-8C0C8F56FD81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addresses both the system development phase and the system operations phase</a:t>
          </a:r>
          <a:endParaRPr lang="en-US" dirty="0">
            <a:solidFill>
              <a:schemeClr val="bg1"/>
            </a:solidFill>
          </a:endParaRPr>
        </a:p>
      </dgm:t>
    </dgm:pt>
    <dgm:pt modelId="{42273E86-5A0C-5F47-883B-18D3E71C2CA6}" type="parTrans" cxnId="{7BCDD4D3-EA80-9B47-887B-78E06BEC0E3C}">
      <dgm:prSet/>
      <dgm:spPr/>
      <dgm:t>
        <a:bodyPr/>
        <a:lstStyle/>
        <a:p>
          <a:endParaRPr lang="en-US"/>
        </a:p>
      </dgm:t>
    </dgm:pt>
    <dgm:pt modelId="{C0F7CE19-C64C-564A-BD86-B98E65A9D277}" type="sibTrans" cxnId="{7BCDD4D3-EA80-9B47-887B-78E06BEC0E3C}">
      <dgm:prSet/>
      <dgm:spPr/>
      <dgm:t>
        <a:bodyPr/>
        <a:lstStyle/>
        <a:p>
          <a:endParaRPr lang="en-US"/>
        </a:p>
      </dgm:t>
    </dgm:pt>
    <dgm:pt modelId="{1E5BB9BC-9D9F-8248-BEE5-A5E4ECB3C81C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system integrity</a:t>
          </a:r>
          <a:endParaRPr lang="en-US" dirty="0">
            <a:solidFill>
              <a:schemeClr val="bg1"/>
            </a:solidFill>
          </a:endParaRPr>
        </a:p>
      </dgm:t>
    </dgm:pt>
    <dgm:pt modelId="{45925022-D2D9-DA47-8EC6-7FA232950B21}" type="parTrans" cxnId="{366C2A13-DEDC-1643-ADD2-C7699F16B294}">
      <dgm:prSet/>
      <dgm:spPr/>
      <dgm:t>
        <a:bodyPr/>
        <a:lstStyle/>
        <a:p>
          <a:endParaRPr lang="en-US"/>
        </a:p>
      </dgm:t>
    </dgm:pt>
    <dgm:pt modelId="{419484E9-D954-6142-A375-B48F267F40AA}" type="sibTrans" cxnId="{366C2A13-DEDC-1643-ADD2-C7699F16B294}">
      <dgm:prSet/>
      <dgm:spPr/>
      <dgm:t>
        <a:bodyPr/>
        <a:lstStyle/>
        <a:p>
          <a:endParaRPr lang="en-US"/>
        </a:p>
      </dgm:t>
    </dgm:pt>
    <dgm:pt modelId="{F898983A-ACCF-AD4C-A81A-CD4FBFA6A159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addresses the correct operation of the system hardware and firmware</a:t>
          </a:r>
          <a:endParaRPr lang="en-US" dirty="0">
            <a:solidFill>
              <a:schemeClr val="bg1"/>
            </a:solidFill>
          </a:endParaRPr>
        </a:p>
      </dgm:t>
    </dgm:pt>
    <dgm:pt modelId="{E568F900-5953-5541-A04D-531839B286A0}" type="parTrans" cxnId="{633FA36B-082B-0649-80C6-D9C7D5F1EB93}">
      <dgm:prSet/>
      <dgm:spPr/>
      <dgm:t>
        <a:bodyPr/>
        <a:lstStyle/>
        <a:p>
          <a:endParaRPr lang="en-US"/>
        </a:p>
      </dgm:t>
    </dgm:pt>
    <dgm:pt modelId="{21866B3F-3F81-7544-928B-66F9E07C6EF3}" type="sibTrans" cxnId="{633FA36B-082B-0649-80C6-D9C7D5F1EB93}">
      <dgm:prSet/>
      <dgm:spPr/>
      <dgm:t>
        <a:bodyPr/>
        <a:lstStyle/>
        <a:p>
          <a:endParaRPr lang="en-US"/>
        </a:p>
      </dgm:t>
    </dgm:pt>
    <dgm:pt modelId="{2B39E56A-77E2-2046-AA2A-E4F2AFDBA6B5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system testing</a:t>
          </a:r>
          <a:endParaRPr lang="en-US" dirty="0">
            <a:solidFill>
              <a:schemeClr val="bg1"/>
            </a:solidFill>
          </a:endParaRPr>
        </a:p>
      </dgm:t>
    </dgm:pt>
    <dgm:pt modelId="{06093DDD-59B9-4D4E-9935-F81BA85BFE19}" type="parTrans" cxnId="{2074F39C-3402-6A4A-A3DC-CC6610C6C6D6}">
      <dgm:prSet/>
      <dgm:spPr/>
      <dgm:t>
        <a:bodyPr/>
        <a:lstStyle/>
        <a:p>
          <a:endParaRPr lang="en-US"/>
        </a:p>
      </dgm:t>
    </dgm:pt>
    <dgm:pt modelId="{EDEC4D13-13EF-C64B-8610-CB9FFD21225A}" type="sibTrans" cxnId="{2074F39C-3402-6A4A-A3DC-CC6610C6C6D6}">
      <dgm:prSet/>
      <dgm:spPr/>
      <dgm:t>
        <a:bodyPr/>
        <a:lstStyle/>
        <a:p>
          <a:endParaRPr lang="en-US"/>
        </a:p>
      </dgm:t>
    </dgm:pt>
    <dgm:pt modelId="{3567DF4A-6AA0-A343-9684-5F648D77CB9A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ensures security features have been tested thoroughly</a:t>
          </a:r>
          <a:endParaRPr lang="en-US" dirty="0">
            <a:solidFill>
              <a:schemeClr val="bg1"/>
            </a:solidFill>
          </a:endParaRPr>
        </a:p>
      </dgm:t>
    </dgm:pt>
    <dgm:pt modelId="{EC9B6665-B5F8-EE47-B8FB-D3B128B91563}" type="parTrans" cxnId="{67F0C74E-70CA-5447-9FD7-DAAA3E0F8C63}">
      <dgm:prSet/>
      <dgm:spPr/>
      <dgm:t>
        <a:bodyPr/>
        <a:lstStyle/>
        <a:p>
          <a:endParaRPr lang="en-US"/>
        </a:p>
      </dgm:t>
    </dgm:pt>
    <dgm:pt modelId="{92E9B532-C236-154E-9227-AAD66B7A8A79}" type="sibTrans" cxnId="{67F0C74E-70CA-5447-9FD7-DAAA3E0F8C63}">
      <dgm:prSet/>
      <dgm:spPr/>
      <dgm:t>
        <a:bodyPr/>
        <a:lstStyle/>
        <a:p>
          <a:endParaRPr lang="en-US"/>
        </a:p>
      </dgm:t>
    </dgm:pt>
    <dgm:pt modelId="{DD1A1B58-EA24-CA41-AA57-B9E113436BB4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design specification and verification</a:t>
          </a:r>
          <a:endParaRPr lang="en-US" dirty="0">
            <a:solidFill>
              <a:schemeClr val="bg1"/>
            </a:solidFill>
          </a:endParaRPr>
        </a:p>
      </dgm:t>
    </dgm:pt>
    <dgm:pt modelId="{1761EC72-3EA8-3C4E-AF29-DC5F6003BEEE}" type="parTrans" cxnId="{A06E6B3E-8114-8D4E-8716-92D7F5324414}">
      <dgm:prSet/>
      <dgm:spPr/>
      <dgm:t>
        <a:bodyPr/>
        <a:lstStyle/>
        <a:p>
          <a:endParaRPr lang="en-US"/>
        </a:p>
      </dgm:t>
    </dgm:pt>
    <dgm:pt modelId="{67C06311-EA07-9C4E-9813-046FFC9BD5A4}" type="sibTrans" cxnId="{A06E6B3E-8114-8D4E-8716-92D7F5324414}">
      <dgm:prSet/>
      <dgm:spPr/>
      <dgm:t>
        <a:bodyPr/>
        <a:lstStyle/>
        <a:p>
          <a:endParaRPr lang="en-US"/>
        </a:p>
      </dgm:t>
    </dgm:pt>
    <dgm:pt modelId="{E2FDB0BD-BE8A-284E-8419-8BEEDB0CBDD7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addresses the correctness of the system design and implementation with respect to the system security policy</a:t>
          </a:r>
          <a:endParaRPr lang="en-US" dirty="0">
            <a:solidFill>
              <a:schemeClr val="bg1"/>
            </a:solidFill>
          </a:endParaRPr>
        </a:p>
      </dgm:t>
    </dgm:pt>
    <dgm:pt modelId="{74B9414C-BE81-B047-B5C2-75B3BAD3398E}" type="parTrans" cxnId="{5343D8C0-2881-2542-9D34-C3064924044B}">
      <dgm:prSet/>
      <dgm:spPr/>
      <dgm:t>
        <a:bodyPr/>
        <a:lstStyle/>
        <a:p>
          <a:endParaRPr lang="en-US"/>
        </a:p>
      </dgm:t>
    </dgm:pt>
    <dgm:pt modelId="{8A13E3FC-5B74-0445-9715-0795C615215E}" type="sibTrans" cxnId="{5343D8C0-2881-2542-9D34-C3064924044B}">
      <dgm:prSet/>
      <dgm:spPr/>
      <dgm:t>
        <a:bodyPr/>
        <a:lstStyle/>
        <a:p>
          <a:endParaRPr lang="en-US"/>
        </a:p>
      </dgm:t>
    </dgm:pt>
    <dgm:pt modelId="{0559B0EA-2F8C-D245-9156-24A6D1A11502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covert channel analysis</a:t>
          </a:r>
          <a:endParaRPr lang="en-US" dirty="0">
            <a:solidFill>
              <a:schemeClr val="bg1"/>
            </a:solidFill>
          </a:endParaRPr>
        </a:p>
      </dgm:t>
    </dgm:pt>
    <dgm:pt modelId="{BEBA24CA-C147-414D-BF2D-F6A2AB87569C}" type="parTrans" cxnId="{BF182443-7406-B34F-8AFA-9FBE300DC685}">
      <dgm:prSet/>
      <dgm:spPr/>
      <dgm:t>
        <a:bodyPr/>
        <a:lstStyle/>
        <a:p>
          <a:endParaRPr lang="en-US"/>
        </a:p>
      </dgm:t>
    </dgm:pt>
    <dgm:pt modelId="{DD3ABA19-9EA0-4845-B7F1-D94E24DBADD4}" type="sibTrans" cxnId="{BF182443-7406-B34F-8AFA-9FBE300DC685}">
      <dgm:prSet/>
      <dgm:spPr/>
      <dgm:t>
        <a:bodyPr/>
        <a:lstStyle/>
        <a:p>
          <a:endParaRPr lang="en-US"/>
        </a:p>
      </dgm:t>
    </dgm:pt>
    <dgm:pt modelId="{7F11ED13-AA0C-624E-B0DD-C0E48B4A923E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attempts to identify any potential means for bypassing security policy</a:t>
          </a:r>
          <a:endParaRPr lang="en-US" dirty="0">
            <a:solidFill>
              <a:schemeClr val="bg1"/>
            </a:solidFill>
          </a:endParaRPr>
        </a:p>
      </dgm:t>
    </dgm:pt>
    <dgm:pt modelId="{C776251E-CB68-E148-A9E0-E1D93B6F7FDE}" type="parTrans" cxnId="{13CA4862-4EC7-784A-9824-7B8B8338A676}">
      <dgm:prSet/>
      <dgm:spPr/>
      <dgm:t>
        <a:bodyPr/>
        <a:lstStyle/>
        <a:p>
          <a:endParaRPr lang="en-US"/>
        </a:p>
      </dgm:t>
    </dgm:pt>
    <dgm:pt modelId="{FD834684-2835-E746-95A3-8ECCD21A0444}" type="sibTrans" cxnId="{13CA4862-4EC7-784A-9824-7B8B8338A676}">
      <dgm:prSet/>
      <dgm:spPr/>
      <dgm:t>
        <a:bodyPr/>
        <a:lstStyle/>
        <a:p>
          <a:endParaRPr lang="en-US"/>
        </a:p>
      </dgm:t>
    </dgm:pt>
    <dgm:pt modelId="{C296AC85-0870-744A-9B36-485D40F7CD1D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trusted facility management</a:t>
          </a:r>
          <a:endParaRPr lang="en-US" dirty="0">
            <a:solidFill>
              <a:schemeClr val="bg1"/>
            </a:solidFill>
          </a:endParaRPr>
        </a:p>
      </dgm:t>
    </dgm:pt>
    <dgm:pt modelId="{CE3CA740-9753-8748-93B5-8417E2DCD1E4}" type="parTrans" cxnId="{8068F43F-BE6E-F241-A2B5-C469F50C0CE2}">
      <dgm:prSet/>
      <dgm:spPr/>
      <dgm:t>
        <a:bodyPr/>
        <a:lstStyle/>
        <a:p>
          <a:endParaRPr lang="en-US"/>
        </a:p>
      </dgm:t>
    </dgm:pt>
    <dgm:pt modelId="{7470A467-6C5A-4C4A-9F8F-9E840F87195D}" type="sibTrans" cxnId="{8068F43F-BE6E-F241-A2B5-C469F50C0CE2}">
      <dgm:prSet/>
      <dgm:spPr/>
      <dgm:t>
        <a:bodyPr/>
        <a:lstStyle/>
        <a:p>
          <a:endParaRPr lang="en-US"/>
        </a:p>
      </dgm:t>
    </dgm:pt>
    <dgm:pt modelId="{D4993D09-5B11-364E-AC4D-AADCEFC7A9C8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deals with system administration</a:t>
          </a:r>
          <a:endParaRPr lang="en-US" dirty="0">
            <a:solidFill>
              <a:schemeClr val="bg1"/>
            </a:solidFill>
          </a:endParaRPr>
        </a:p>
      </dgm:t>
    </dgm:pt>
    <dgm:pt modelId="{1BDC9C08-05E4-7746-9F1B-25A6A9017B95}" type="parTrans" cxnId="{D35518FE-DF71-E74B-8261-2AE3EE074560}">
      <dgm:prSet/>
      <dgm:spPr/>
      <dgm:t>
        <a:bodyPr/>
        <a:lstStyle/>
        <a:p>
          <a:endParaRPr lang="en-US"/>
        </a:p>
      </dgm:t>
    </dgm:pt>
    <dgm:pt modelId="{68782973-AD39-0345-865B-26DFB1A99E63}" type="sibTrans" cxnId="{D35518FE-DF71-E74B-8261-2AE3EE074560}">
      <dgm:prSet/>
      <dgm:spPr/>
      <dgm:t>
        <a:bodyPr/>
        <a:lstStyle/>
        <a:p>
          <a:endParaRPr lang="en-US"/>
        </a:p>
      </dgm:t>
    </dgm:pt>
    <dgm:pt modelId="{9F1607FF-A04B-5D4A-8873-0DE97F1669CC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trusted recovery</a:t>
          </a:r>
          <a:endParaRPr lang="en-US" dirty="0">
            <a:solidFill>
              <a:schemeClr val="bg1"/>
            </a:solidFill>
          </a:endParaRPr>
        </a:p>
      </dgm:t>
    </dgm:pt>
    <dgm:pt modelId="{54956D30-B2B4-E445-BCB2-F9A70E481C7C}" type="parTrans" cxnId="{8F258F00-9094-5F43-A014-3E2CE8E95A95}">
      <dgm:prSet/>
      <dgm:spPr/>
      <dgm:t>
        <a:bodyPr/>
        <a:lstStyle/>
        <a:p>
          <a:endParaRPr lang="en-US"/>
        </a:p>
      </dgm:t>
    </dgm:pt>
    <dgm:pt modelId="{5019B97A-6C27-374F-913C-9526B7CF4570}" type="sibTrans" cxnId="{8F258F00-9094-5F43-A014-3E2CE8E95A95}">
      <dgm:prSet/>
      <dgm:spPr/>
      <dgm:t>
        <a:bodyPr/>
        <a:lstStyle/>
        <a:p>
          <a:endParaRPr lang="en-US"/>
        </a:p>
      </dgm:t>
    </dgm:pt>
    <dgm:pt modelId="{2DEE2F92-2652-5647-84EE-848B41F3E43A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provides for correct operation of security features after a system recovers from failures, crashes, or security incidents</a:t>
          </a:r>
          <a:endParaRPr lang="en-US" dirty="0">
            <a:solidFill>
              <a:schemeClr val="bg1"/>
            </a:solidFill>
          </a:endParaRPr>
        </a:p>
      </dgm:t>
    </dgm:pt>
    <dgm:pt modelId="{080997CC-25A8-204B-9528-D63368A8E2DF}" type="parTrans" cxnId="{841E33BB-F4D2-9C4A-9279-A376DE049450}">
      <dgm:prSet/>
      <dgm:spPr/>
      <dgm:t>
        <a:bodyPr/>
        <a:lstStyle/>
        <a:p>
          <a:endParaRPr lang="en-US"/>
        </a:p>
      </dgm:t>
    </dgm:pt>
    <dgm:pt modelId="{A93B6544-BDCA-9042-9E51-4FC40C3F118F}" type="sibTrans" cxnId="{841E33BB-F4D2-9C4A-9279-A376DE049450}">
      <dgm:prSet/>
      <dgm:spPr/>
      <dgm:t>
        <a:bodyPr/>
        <a:lstStyle/>
        <a:p>
          <a:endParaRPr lang="en-US"/>
        </a:p>
      </dgm:t>
    </dgm:pt>
    <dgm:pt modelId="{2747F270-327C-AD4A-8912-AAF067244C22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trusted distribution</a:t>
          </a:r>
          <a:endParaRPr lang="en-US" dirty="0">
            <a:solidFill>
              <a:schemeClr val="bg1"/>
            </a:solidFill>
          </a:endParaRPr>
        </a:p>
      </dgm:t>
    </dgm:pt>
    <dgm:pt modelId="{CF30AE83-2E9F-A14C-89BB-3F5CB6241012}" type="parTrans" cxnId="{DAD237AF-81C9-4A4F-8F7E-F4551C88F4D3}">
      <dgm:prSet/>
      <dgm:spPr/>
      <dgm:t>
        <a:bodyPr/>
        <a:lstStyle/>
        <a:p>
          <a:endParaRPr lang="en-US"/>
        </a:p>
      </dgm:t>
    </dgm:pt>
    <dgm:pt modelId="{F11580C2-1554-404E-BB00-B0E9E16AE014}" type="sibTrans" cxnId="{DAD237AF-81C9-4A4F-8F7E-F4551C88F4D3}">
      <dgm:prSet/>
      <dgm:spPr/>
      <dgm:t>
        <a:bodyPr/>
        <a:lstStyle/>
        <a:p>
          <a:endParaRPr lang="en-US"/>
        </a:p>
      </dgm:t>
    </dgm:pt>
    <dgm:pt modelId="{AEEF1CD7-2060-5B4C-9369-95DADB0AE2DB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ensures that protected hardware, firmware, and software do not go through unauthorized modification during transit from the vendor to the customer</a:t>
          </a:r>
          <a:endParaRPr lang="en-US" dirty="0">
            <a:solidFill>
              <a:schemeClr val="bg1"/>
            </a:solidFill>
          </a:endParaRPr>
        </a:p>
      </dgm:t>
    </dgm:pt>
    <dgm:pt modelId="{E8A4F492-B108-C64D-B6A8-9528B619B979}" type="parTrans" cxnId="{D15D4CBC-5C1C-2348-A1D3-39EAAFFE6C74}">
      <dgm:prSet/>
      <dgm:spPr/>
      <dgm:t>
        <a:bodyPr/>
        <a:lstStyle/>
        <a:p>
          <a:endParaRPr lang="en-US"/>
        </a:p>
      </dgm:t>
    </dgm:pt>
    <dgm:pt modelId="{76136638-AE59-F44E-A5E6-EF4D432FD485}" type="sibTrans" cxnId="{D15D4CBC-5C1C-2348-A1D3-39EAAFFE6C74}">
      <dgm:prSet/>
      <dgm:spPr/>
      <dgm:t>
        <a:bodyPr/>
        <a:lstStyle/>
        <a:p>
          <a:endParaRPr lang="en-US"/>
        </a:p>
      </dgm:t>
    </dgm:pt>
    <dgm:pt modelId="{5FD6A644-A519-7A43-A8C9-212200B8E9EE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configuration management</a:t>
          </a:r>
          <a:endParaRPr lang="en-US" dirty="0">
            <a:solidFill>
              <a:schemeClr val="bg1"/>
            </a:solidFill>
          </a:endParaRPr>
        </a:p>
      </dgm:t>
    </dgm:pt>
    <dgm:pt modelId="{1001AD5D-D067-1E43-AC2C-F6BECCAE7D23}" type="parTrans" cxnId="{D2C06768-3C95-CE40-AA43-A7BE10A92B94}">
      <dgm:prSet/>
      <dgm:spPr/>
      <dgm:t>
        <a:bodyPr/>
        <a:lstStyle/>
        <a:p>
          <a:endParaRPr lang="en-US"/>
        </a:p>
      </dgm:t>
    </dgm:pt>
    <dgm:pt modelId="{758E2EE2-E6E4-2E49-A53C-A519B6A27A8B}" type="sibTrans" cxnId="{D2C06768-3C95-CE40-AA43-A7BE10A92B94}">
      <dgm:prSet/>
      <dgm:spPr/>
      <dgm:t>
        <a:bodyPr/>
        <a:lstStyle/>
        <a:p>
          <a:endParaRPr lang="en-US"/>
        </a:p>
      </dgm:t>
    </dgm:pt>
    <dgm:pt modelId="{EAEF221A-F687-6F41-991C-5908142AFBC1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requirements are included for configuration control, audit, management, and accounting</a:t>
          </a:r>
          <a:endParaRPr lang="en-US" dirty="0">
            <a:solidFill>
              <a:schemeClr val="bg1"/>
            </a:solidFill>
          </a:endParaRPr>
        </a:p>
      </dgm:t>
    </dgm:pt>
    <dgm:pt modelId="{BD88FEFF-7676-DF4A-A4AC-0FF246C5D3A9}" type="parTrans" cxnId="{5D7CE742-12E4-BD49-AECF-2D520DC86594}">
      <dgm:prSet/>
      <dgm:spPr/>
      <dgm:t>
        <a:bodyPr/>
        <a:lstStyle/>
        <a:p>
          <a:endParaRPr lang="en-US"/>
        </a:p>
      </dgm:t>
    </dgm:pt>
    <dgm:pt modelId="{BA24A4DE-A804-2046-A262-49A161671FB6}" type="sibTrans" cxnId="{5D7CE742-12E4-BD49-AECF-2D520DC86594}">
      <dgm:prSet/>
      <dgm:spPr/>
      <dgm:t>
        <a:bodyPr/>
        <a:lstStyle/>
        <a:p>
          <a:endParaRPr lang="en-US"/>
        </a:p>
      </dgm:t>
    </dgm:pt>
    <dgm:pt modelId="{FE92D719-A9AE-D24F-ABB2-A229EF72B0D3}" type="pres">
      <dgm:prSet presAssocID="{FB37FED9-013D-334B-BF9D-B0796007CCD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19CE8B-5CC4-ED4A-944A-4D08C1A1FB8A}" type="pres">
      <dgm:prSet presAssocID="{B10BF529-81FD-6448-AA14-9C94DE7EAC96}" presName="node" presStyleLbl="node1" presStyleIdx="0" presStyleCnt="9" custLinFactNeighborX="1103" custLinFactNeighborY="-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D2DBE-729D-B642-8877-447E774AC414}" type="pres">
      <dgm:prSet presAssocID="{16DDE0CF-3D60-C642-B011-1D935D1EF76A}" presName="sibTrans" presStyleCnt="0"/>
      <dgm:spPr/>
    </dgm:pt>
    <dgm:pt modelId="{636EF2A0-3C76-CD44-AE5B-9633C755FB2C}" type="pres">
      <dgm:prSet presAssocID="{1E5BB9BC-9D9F-8248-BEE5-A5E4ECB3C81C}" presName="node" presStyleLbl="node1" presStyleIdx="1" presStyleCnt="9" custLinFactNeighborX="-5908" custLinFactNeighborY="-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4C394-90B6-AE4A-8685-139112F3B049}" type="pres">
      <dgm:prSet presAssocID="{419484E9-D954-6142-A375-B48F267F40AA}" presName="sibTrans" presStyleCnt="0"/>
      <dgm:spPr/>
    </dgm:pt>
    <dgm:pt modelId="{E6D4790F-7AB7-7B48-B70F-1640CBAC5256}" type="pres">
      <dgm:prSet presAssocID="{2B39E56A-77E2-2046-AA2A-E4F2AFDBA6B5}" presName="node" presStyleLbl="node1" presStyleIdx="2" presStyleCnt="9" custLinFactNeighborX="-12920" custLinFactNeighborY="-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65577-6934-554D-8461-34E9B98FC47A}" type="pres">
      <dgm:prSet presAssocID="{EDEC4D13-13EF-C64B-8610-CB9FFD21225A}" presName="sibTrans" presStyleCnt="0"/>
      <dgm:spPr/>
    </dgm:pt>
    <dgm:pt modelId="{31DC7ACC-DEC3-3848-A229-CECBDEBAD8F0}" type="pres">
      <dgm:prSet presAssocID="{DD1A1B58-EA24-CA41-AA57-B9E113436BB4}" presName="node" presStyleLbl="node1" presStyleIdx="3" presStyleCnt="9" custLinFactNeighborX="1103" custLinFactNeighborY="89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77644-DECA-F84B-839A-7BBE0D8B0145}" type="pres">
      <dgm:prSet presAssocID="{67C06311-EA07-9C4E-9813-046FFC9BD5A4}" presName="sibTrans" presStyleCnt="0"/>
      <dgm:spPr/>
    </dgm:pt>
    <dgm:pt modelId="{D3F65305-E1F7-2E49-B3F9-669FA26E1390}" type="pres">
      <dgm:prSet presAssocID="{0559B0EA-2F8C-D245-9156-24A6D1A11502}" presName="node" presStyleLbl="node1" presStyleIdx="4" presStyleCnt="9" custLinFactX="-8897" custLinFactNeighborX="-100000" custLinFactNeighborY="-137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A9A08F-E5DE-6240-B106-17377D5BB63D}" type="pres">
      <dgm:prSet presAssocID="{DD3ABA19-9EA0-4845-B7F1-D94E24DBADD4}" presName="sibTrans" presStyleCnt="0"/>
      <dgm:spPr/>
    </dgm:pt>
    <dgm:pt modelId="{D4592B8A-CEE4-074A-A8AF-E4D9856F7383}" type="pres">
      <dgm:prSet presAssocID="{C296AC85-0870-744A-9B36-485D40F7CD1D}" presName="node" presStyleLbl="node1" presStyleIdx="5" presStyleCnt="9" custLinFactX="-15908" custLinFactNeighborX="-100000" custLinFactNeighborY="-137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CDE93-F276-FA4A-81EB-871AAE86FCD3}" type="pres">
      <dgm:prSet presAssocID="{7470A467-6C5A-4C4A-9F8F-9E840F87195D}" presName="sibTrans" presStyleCnt="0"/>
      <dgm:spPr/>
    </dgm:pt>
    <dgm:pt modelId="{F3D91895-A8FB-5F4B-B161-FE9FF4CBA54A}" type="pres">
      <dgm:prSet presAssocID="{9F1607FF-A04B-5D4A-8873-0DE97F1669CC}" presName="node" presStyleLbl="node1" presStyleIdx="6" presStyleCnt="9" custLinFactX="4092" custLinFactNeighborX="100000" custLinFactNeighborY="-27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62E531-4A49-2445-9044-CEF6C83683CF}" type="pres">
      <dgm:prSet presAssocID="{5019B97A-6C27-374F-913C-9526B7CF4570}" presName="sibTrans" presStyleCnt="0"/>
      <dgm:spPr/>
    </dgm:pt>
    <dgm:pt modelId="{58927451-5A7A-914F-B9A9-6D9A3495E98E}" type="pres">
      <dgm:prSet presAssocID="{2747F270-327C-AD4A-8912-AAF067244C22}" presName="node" presStyleLbl="node1" presStyleIdx="7" presStyleCnt="9" custLinFactNeighborX="97080" custLinFactNeighborY="-27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B813B1-1741-424F-8ABA-5BBF6B90D36E}" type="pres">
      <dgm:prSet presAssocID="{F11580C2-1554-404E-BB00-B0E9E16AE014}" presName="sibTrans" presStyleCnt="0"/>
      <dgm:spPr/>
    </dgm:pt>
    <dgm:pt modelId="{0CB0DA0A-5599-7746-8A98-823C60D88A8C}" type="pres">
      <dgm:prSet presAssocID="{5FD6A644-A519-7A43-A8C9-212200B8E9EE}" presName="node" presStyleLbl="node1" presStyleIdx="8" presStyleCnt="9" custLinFactY="-30421" custLinFactNeighborX="-1292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1C1B4A-7854-9342-8E75-52CB51B005C8}" type="presOf" srcId="{1E5BB9BC-9D9F-8248-BEE5-A5E4ECB3C81C}" destId="{636EF2A0-3C76-CD44-AE5B-9633C755FB2C}" srcOrd="0" destOrd="0" presId="urn:microsoft.com/office/officeart/2005/8/layout/default#5"/>
    <dgm:cxn modelId="{A06E6B3E-8114-8D4E-8716-92D7F5324414}" srcId="{FB37FED9-013D-334B-BF9D-B0796007CCDB}" destId="{DD1A1B58-EA24-CA41-AA57-B9E113436BB4}" srcOrd="3" destOrd="0" parTransId="{1761EC72-3EA8-3C4E-AF29-DC5F6003BEEE}" sibTransId="{67C06311-EA07-9C4E-9813-046FFC9BD5A4}"/>
    <dgm:cxn modelId="{5D7CE742-12E4-BD49-AECF-2D520DC86594}" srcId="{5FD6A644-A519-7A43-A8C9-212200B8E9EE}" destId="{EAEF221A-F687-6F41-991C-5908142AFBC1}" srcOrd="0" destOrd="0" parTransId="{BD88FEFF-7676-DF4A-A4AC-0FF246C5D3A9}" sibTransId="{BA24A4DE-A804-2046-A262-49A161671FB6}"/>
    <dgm:cxn modelId="{13CA4862-4EC7-784A-9824-7B8B8338A676}" srcId="{0559B0EA-2F8C-D245-9156-24A6D1A11502}" destId="{7F11ED13-AA0C-624E-B0DD-C0E48B4A923E}" srcOrd="0" destOrd="0" parTransId="{C776251E-CB68-E148-A9E0-E1D93B6F7FDE}" sibTransId="{FD834684-2835-E746-95A3-8ECCD21A0444}"/>
    <dgm:cxn modelId="{83F4CB38-4AB6-BD40-886D-1ECBEE0BDC4E}" type="presOf" srcId="{FB37FED9-013D-334B-BF9D-B0796007CCDB}" destId="{FE92D719-A9AE-D24F-ABB2-A229EF72B0D3}" srcOrd="0" destOrd="0" presId="urn:microsoft.com/office/officeart/2005/8/layout/default#5"/>
    <dgm:cxn modelId="{D35518FE-DF71-E74B-8261-2AE3EE074560}" srcId="{C296AC85-0870-744A-9B36-485D40F7CD1D}" destId="{D4993D09-5B11-364E-AC4D-AADCEFC7A9C8}" srcOrd="0" destOrd="0" parTransId="{1BDC9C08-05E4-7746-9F1B-25A6A9017B95}" sibTransId="{68782973-AD39-0345-865B-26DFB1A99E63}"/>
    <dgm:cxn modelId="{3BF8AB3C-C93C-114C-A36C-52133644904A}" type="presOf" srcId="{E2FDB0BD-BE8A-284E-8419-8BEEDB0CBDD7}" destId="{31DC7ACC-DEC3-3848-A229-CECBDEBAD8F0}" srcOrd="0" destOrd="1" presId="urn:microsoft.com/office/officeart/2005/8/layout/default#5"/>
    <dgm:cxn modelId="{92951FC4-72F1-AE42-9788-DEF224D40252}" type="presOf" srcId="{2B39E56A-77E2-2046-AA2A-E4F2AFDBA6B5}" destId="{E6D4790F-7AB7-7B48-B70F-1640CBAC5256}" srcOrd="0" destOrd="0" presId="urn:microsoft.com/office/officeart/2005/8/layout/default#5"/>
    <dgm:cxn modelId="{5663DE9F-E5CB-5844-8FFC-F6E3C0BBECFD}" type="presOf" srcId="{EAEF221A-F687-6F41-991C-5908142AFBC1}" destId="{0CB0DA0A-5599-7746-8A98-823C60D88A8C}" srcOrd="0" destOrd="1" presId="urn:microsoft.com/office/officeart/2005/8/layout/default#5"/>
    <dgm:cxn modelId="{5343D8C0-2881-2542-9D34-C3064924044B}" srcId="{DD1A1B58-EA24-CA41-AA57-B9E113436BB4}" destId="{E2FDB0BD-BE8A-284E-8419-8BEEDB0CBDD7}" srcOrd="0" destOrd="0" parTransId="{74B9414C-BE81-B047-B5C2-75B3BAD3398E}" sibTransId="{8A13E3FC-5B74-0445-9715-0795C615215E}"/>
    <dgm:cxn modelId="{FB8E94B7-6FBC-5A48-860A-13A086764782}" type="presOf" srcId="{D4993D09-5B11-364E-AC4D-AADCEFC7A9C8}" destId="{D4592B8A-CEE4-074A-A8AF-E4D9856F7383}" srcOrd="0" destOrd="1" presId="urn:microsoft.com/office/officeart/2005/8/layout/default#5"/>
    <dgm:cxn modelId="{50CEB2F6-8D7B-9E49-8555-4F441140827D}" type="presOf" srcId="{C296AC85-0870-744A-9B36-485D40F7CD1D}" destId="{D4592B8A-CEE4-074A-A8AF-E4D9856F7383}" srcOrd="0" destOrd="0" presId="urn:microsoft.com/office/officeart/2005/8/layout/default#5"/>
    <dgm:cxn modelId="{D15D4CBC-5C1C-2348-A1D3-39EAAFFE6C74}" srcId="{2747F270-327C-AD4A-8912-AAF067244C22}" destId="{AEEF1CD7-2060-5B4C-9369-95DADB0AE2DB}" srcOrd="0" destOrd="0" parTransId="{E8A4F492-B108-C64D-B6A8-9528B619B979}" sibTransId="{76136638-AE59-F44E-A5E6-EF4D432FD485}"/>
    <dgm:cxn modelId="{83105936-4C59-7E46-B86F-F4D2EBE645A2}" type="presOf" srcId="{F898983A-ACCF-AD4C-A81A-CD4FBFA6A159}" destId="{636EF2A0-3C76-CD44-AE5B-9633C755FB2C}" srcOrd="0" destOrd="1" presId="urn:microsoft.com/office/officeart/2005/8/layout/default#5"/>
    <dgm:cxn modelId="{366C2A13-DEDC-1643-ADD2-C7699F16B294}" srcId="{FB37FED9-013D-334B-BF9D-B0796007CCDB}" destId="{1E5BB9BC-9D9F-8248-BEE5-A5E4ECB3C81C}" srcOrd="1" destOrd="0" parTransId="{45925022-D2D9-DA47-8EC6-7FA232950B21}" sibTransId="{419484E9-D954-6142-A375-B48F267F40AA}"/>
    <dgm:cxn modelId="{2074F39C-3402-6A4A-A3DC-CC6610C6C6D6}" srcId="{FB37FED9-013D-334B-BF9D-B0796007CCDB}" destId="{2B39E56A-77E2-2046-AA2A-E4F2AFDBA6B5}" srcOrd="2" destOrd="0" parTransId="{06093DDD-59B9-4D4E-9935-F81BA85BFE19}" sibTransId="{EDEC4D13-13EF-C64B-8610-CB9FFD21225A}"/>
    <dgm:cxn modelId="{7C56F4C7-36F9-F74D-B2E7-3554E6FC01A9}" type="presOf" srcId="{2747F270-327C-AD4A-8912-AAF067244C22}" destId="{58927451-5A7A-914F-B9A9-6D9A3495E98E}" srcOrd="0" destOrd="0" presId="urn:microsoft.com/office/officeart/2005/8/layout/default#5"/>
    <dgm:cxn modelId="{D2C06768-3C95-CE40-AA43-A7BE10A92B94}" srcId="{FB37FED9-013D-334B-BF9D-B0796007CCDB}" destId="{5FD6A644-A519-7A43-A8C9-212200B8E9EE}" srcOrd="8" destOrd="0" parTransId="{1001AD5D-D067-1E43-AC2C-F6BECCAE7D23}" sibTransId="{758E2EE2-E6E4-2E49-A53C-A519B6A27A8B}"/>
    <dgm:cxn modelId="{7BCDD4D3-EA80-9B47-887B-78E06BEC0E3C}" srcId="{B10BF529-81FD-6448-AA14-9C94DE7EAC96}" destId="{CC9D9440-CDE6-5449-B140-8C0C8F56FD81}" srcOrd="0" destOrd="0" parTransId="{42273E86-5A0C-5F47-883B-18D3E71C2CA6}" sibTransId="{C0F7CE19-C64C-564A-BD86-B98E65A9D277}"/>
    <dgm:cxn modelId="{F96066A4-28DC-2D4C-993B-32089F5627B1}" type="presOf" srcId="{DD1A1B58-EA24-CA41-AA57-B9E113436BB4}" destId="{31DC7ACC-DEC3-3848-A229-CECBDEBAD8F0}" srcOrd="0" destOrd="0" presId="urn:microsoft.com/office/officeart/2005/8/layout/default#5"/>
    <dgm:cxn modelId="{1755E7A2-9CB9-C040-B736-926F97CB18C0}" srcId="{FB37FED9-013D-334B-BF9D-B0796007CCDB}" destId="{B10BF529-81FD-6448-AA14-9C94DE7EAC96}" srcOrd="0" destOrd="0" parTransId="{0AE90346-6202-F44F-AE19-5A40DA8BB2E6}" sibTransId="{16DDE0CF-3D60-C642-B011-1D935D1EF76A}"/>
    <dgm:cxn modelId="{BD69E1F6-5CEC-3F48-8808-81C7D05591A6}" type="presOf" srcId="{B10BF529-81FD-6448-AA14-9C94DE7EAC96}" destId="{CA19CE8B-5CC4-ED4A-944A-4D08C1A1FB8A}" srcOrd="0" destOrd="0" presId="urn:microsoft.com/office/officeart/2005/8/layout/default#5"/>
    <dgm:cxn modelId="{841E33BB-F4D2-9C4A-9279-A376DE049450}" srcId="{9F1607FF-A04B-5D4A-8873-0DE97F1669CC}" destId="{2DEE2F92-2652-5647-84EE-848B41F3E43A}" srcOrd="0" destOrd="0" parTransId="{080997CC-25A8-204B-9528-D63368A8E2DF}" sibTransId="{A93B6544-BDCA-9042-9E51-4FC40C3F118F}"/>
    <dgm:cxn modelId="{8068F43F-BE6E-F241-A2B5-C469F50C0CE2}" srcId="{FB37FED9-013D-334B-BF9D-B0796007CCDB}" destId="{C296AC85-0870-744A-9B36-485D40F7CD1D}" srcOrd="5" destOrd="0" parTransId="{CE3CA740-9753-8748-93B5-8417E2DCD1E4}" sibTransId="{7470A467-6C5A-4C4A-9F8F-9E840F87195D}"/>
    <dgm:cxn modelId="{635E2FEF-24D0-A141-89CA-5E76254BBA99}" type="presOf" srcId="{3567DF4A-6AA0-A343-9684-5F648D77CB9A}" destId="{E6D4790F-7AB7-7B48-B70F-1640CBAC5256}" srcOrd="0" destOrd="1" presId="urn:microsoft.com/office/officeart/2005/8/layout/default#5"/>
    <dgm:cxn modelId="{F9083802-5C92-B24C-B40E-73064DBEE9B9}" type="presOf" srcId="{7F11ED13-AA0C-624E-B0DD-C0E48B4A923E}" destId="{D3F65305-E1F7-2E49-B3F9-669FA26E1390}" srcOrd="0" destOrd="1" presId="urn:microsoft.com/office/officeart/2005/8/layout/default#5"/>
    <dgm:cxn modelId="{D7896F04-FB81-BB4B-8424-CBE36D016AC2}" type="presOf" srcId="{AEEF1CD7-2060-5B4C-9369-95DADB0AE2DB}" destId="{58927451-5A7A-914F-B9A9-6D9A3495E98E}" srcOrd="0" destOrd="1" presId="urn:microsoft.com/office/officeart/2005/8/layout/default#5"/>
    <dgm:cxn modelId="{64DC5675-72CF-0448-981D-3E98226BA4D9}" type="presOf" srcId="{CC9D9440-CDE6-5449-B140-8C0C8F56FD81}" destId="{CA19CE8B-5CC4-ED4A-944A-4D08C1A1FB8A}" srcOrd="0" destOrd="1" presId="urn:microsoft.com/office/officeart/2005/8/layout/default#5"/>
    <dgm:cxn modelId="{B0E971BE-75BF-C64E-A94C-8BF0D3A41492}" type="presOf" srcId="{2DEE2F92-2652-5647-84EE-848B41F3E43A}" destId="{F3D91895-A8FB-5F4B-B161-FE9FF4CBA54A}" srcOrd="0" destOrd="1" presId="urn:microsoft.com/office/officeart/2005/8/layout/default#5"/>
    <dgm:cxn modelId="{A9C02BB3-E93D-5D44-B547-45D284862356}" type="presOf" srcId="{5FD6A644-A519-7A43-A8C9-212200B8E9EE}" destId="{0CB0DA0A-5599-7746-8A98-823C60D88A8C}" srcOrd="0" destOrd="0" presId="urn:microsoft.com/office/officeart/2005/8/layout/default#5"/>
    <dgm:cxn modelId="{DAD237AF-81C9-4A4F-8F7E-F4551C88F4D3}" srcId="{FB37FED9-013D-334B-BF9D-B0796007CCDB}" destId="{2747F270-327C-AD4A-8912-AAF067244C22}" srcOrd="7" destOrd="0" parTransId="{CF30AE83-2E9F-A14C-89BB-3F5CB6241012}" sibTransId="{F11580C2-1554-404E-BB00-B0E9E16AE014}"/>
    <dgm:cxn modelId="{5B3CC760-664F-434B-A06F-F47F6F887471}" type="presOf" srcId="{0559B0EA-2F8C-D245-9156-24A6D1A11502}" destId="{D3F65305-E1F7-2E49-B3F9-669FA26E1390}" srcOrd="0" destOrd="0" presId="urn:microsoft.com/office/officeart/2005/8/layout/default#5"/>
    <dgm:cxn modelId="{633FA36B-082B-0649-80C6-D9C7D5F1EB93}" srcId="{1E5BB9BC-9D9F-8248-BEE5-A5E4ECB3C81C}" destId="{F898983A-ACCF-AD4C-A81A-CD4FBFA6A159}" srcOrd="0" destOrd="0" parTransId="{E568F900-5953-5541-A04D-531839B286A0}" sibTransId="{21866B3F-3F81-7544-928B-66F9E07C6EF3}"/>
    <dgm:cxn modelId="{BF182443-7406-B34F-8AFA-9FBE300DC685}" srcId="{FB37FED9-013D-334B-BF9D-B0796007CCDB}" destId="{0559B0EA-2F8C-D245-9156-24A6D1A11502}" srcOrd="4" destOrd="0" parTransId="{BEBA24CA-C147-414D-BF2D-F6A2AB87569C}" sibTransId="{DD3ABA19-9EA0-4845-B7F1-D94E24DBADD4}"/>
    <dgm:cxn modelId="{67F0C74E-70CA-5447-9FD7-DAAA3E0F8C63}" srcId="{2B39E56A-77E2-2046-AA2A-E4F2AFDBA6B5}" destId="{3567DF4A-6AA0-A343-9684-5F648D77CB9A}" srcOrd="0" destOrd="0" parTransId="{EC9B6665-B5F8-EE47-B8FB-D3B128B91563}" sibTransId="{92E9B532-C236-154E-9227-AAD66B7A8A79}"/>
    <dgm:cxn modelId="{D2469A52-E827-3048-BBCB-04002EF040F4}" type="presOf" srcId="{9F1607FF-A04B-5D4A-8873-0DE97F1669CC}" destId="{F3D91895-A8FB-5F4B-B161-FE9FF4CBA54A}" srcOrd="0" destOrd="0" presId="urn:microsoft.com/office/officeart/2005/8/layout/default#5"/>
    <dgm:cxn modelId="{8F258F00-9094-5F43-A014-3E2CE8E95A95}" srcId="{FB37FED9-013D-334B-BF9D-B0796007CCDB}" destId="{9F1607FF-A04B-5D4A-8873-0DE97F1669CC}" srcOrd="6" destOrd="0" parTransId="{54956D30-B2B4-E445-BCB2-F9A70E481C7C}" sibTransId="{5019B97A-6C27-374F-913C-9526B7CF4570}"/>
    <dgm:cxn modelId="{2C7EEA2C-BDD0-CD4E-9372-C37F38D51F8A}" type="presParOf" srcId="{FE92D719-A9AE-D24F-ABB2-A229EF72B0D3}" destId="{CA19CE8B-5CC4-ED4A-944A-4D08C1A1FB8A}" srcOrd="0" destOrd="0" presId="urn:microsoft.com/office/officeart/2005/8/layout/default#5"/>
    <dgm:cxn modelId="{A540610C-BDD5-7047-8884-B2A577D0FB39}" type="presParOf" srcId="{FE92D719-A9AE-D24F-ABB2-A229EF72B0D3}" destId="{64FD2DBE-729D-B642-8877-447E774AC414}" srcOrd="1" destOrd="0" presId="urn:microsoft.com/office/officeart/2005/8/layout/default#5"/>
    <dgm:cxn modelId="{DA4300E6-33BF-304C-BA90-1C91D355E5CE}" type="presParOf" srcId="{FE92D719-A9AE-D24F-ABB2-A229EF72B0D3}" destId="{636EF2A0-3C76-CD44-AE5B-9633C755FB2C}" srcOrd="2" destOrd="0" presId="urn:microsoft.com/office/officeart/2005/8/layout/default#5"/>
    <dgm:cxn modelId="{AA13BE4A-51A6-F644-A72E-5DF876C9D14A}" type="presParOf" srcId="{FE92D719-A9AE-D24F-ABB2-A229EF72B0D3}" destId="{85C4C394-90B6-AE4A-8685-139112F3B049}" srcOrd="3" destOrd="0" presId="urn:microsoft.com/office/officeart/2005/8/layout/default#5"/>
    <dgm:cxn modelId="{CE14A943-D43E-2545-A217-E49A55D6071F}" type="presParOf" srcId="{FE92D719-A9AE-D24F-ABB2-A229EF72B0D3}" destId="{E6D4790F-7AB7-7B48-B70F-1640CBAC5256}" srcOrd="4" destOrd="0" presId="urn:microsoft.com/office/officeart/2005/8/layout/default#5"/>
    <dgm:cxn modelId="{5955B833-BD5C-094B-A580-FB72F6D34546}" type="presParOf" srcId="{FE92D719-A9AE-D24F-ABB2-A229EF72B0D3}" destId="{1D465577-6934-554D-8461-34E9B98FC47A}" srcOrd="5" destOrd="0" presId="urn:microsoft.com/office/officeart/2005/8/layout/default#5"/>
    <dgm:cxn modelId="{E37F0F69-0D79-504E-AF38-2711C1F2331B}" type="presParOf" srcId="{FE92D719-A9AE-D24F-ABB2-A229EF72B0D3}" destId="{31DC7ACC-DEC3-3848-A229-CECBDEBAD8F0}" srcOrd="6" destOrd="0" presId="urn:microsoft.com/office/officeart/2005/8/layout/default#5"/>
    <dgm:cxn modelId="{5B4F9786-87CB-3E43-9509-2EF3E449E48A}" type="presParOf" srcId="{FE92D719-A9AE-D24F-ABB2-A229EF72B0D3}" destId="{74877644-DECA-F84B-839A-7BBE0D8B0145}" srcOrd="7" destOrd="0" presId="urn:microsoft.com/office/officeart/2005/8/layout/default#5"/>
    <dgm:cxn modelId="{94630E43-3D8C-9542-9608-75E41097CFFD}" type="presParOf" srcId="{FE92D719-A9AE-D24F-ABB2-A229EF72B0D3}" destId="{D3F65305-E1F7-2E49-B3F9-669FA26E1390}" srcOrd="8" destOrd="0" presId="urn:microsoft.com/office/officeart/2005/8/layout/default#5"/>
    <dgm:cxn modelId="{87C79E02-DA7B-2848-83D0-E6F75879A370}" type="presParOf" srcId="{FE92D719-A9AE-D24F-ABB2-A229EF72B0D3}" destId="{67A9A08F-E5DE-6240-B106-17377D5BB63D}" srcOrd="9" destOrd="0" presId="urn:microsoft.com/office/officeart/2005/8/layout/default#5"/>
    <dgm:cxn modelId="{62CB54B4-397D-9244-B2F6-6B2A42A6D0DC}" type="presParOf" srcId="{FE92D719-A9AE-D24F-ABB2-A229EF72B0D3}" destId="{D4592B8A-CEE4-074A-A8AF-E4D9856F7383}" srcOrd="10" destOrd="0" presId="urn:microsoft.com/office/officeart/2005/8/layout/default#5"/>
    <dgm:cxn modelId="{2AAAF163-14EC-ED47-B122-9DFF81019B3C}" type="presParOf" srcId="{FE92D719-A9AE-D24F-ABB2-A229EF72B0D3}" destId="{A34CDE93-F276-FA4A-81EB-871AAE86FCD3}" srcOrd="11" destOrd="0" presId="urn:microsoft.com/office/officeart/2005/8/layout/default#5"/>
    <dgm:cxn modelId="{882CD8CC-CA1F-824E-BD17-901A8DDC5A6E}" type="presParOf" srcId="{FE92D719-A9AE-D24F-ABB2-A229EF72B0D3}" destId="{F3D91895-A8FB-5F4B-B161-FE9FF4CBA54A}" srcOrd="12" destOrd="0" presId="urn:microsoft.com/office/officeart/2005/8/layout/default#5"/>
    <dgm:cxn modelId="{19BE8A99-1920-4848-89AA-22B5A194301D}" type="presParOf" srcId="{FE92D719-A9AE-D24F-ABB2-A229EF72B0D3}" destId="{3362E531-4A49-2445-9044-CEF6C83683CF}" srcOrd="13" destOrd="0" presId="urn:microsoft.com/office/officeart/2005/8/layout/default#5"/>
    <dgm:cxn modelId="{07D4E8FB-4BDE-374A-AF7A-FF5C240A4988}" type="presParOf" srcId="{FE92D719-A9AE-D24F-ABB2-A229EF72B0D3}" destId="{58927451-5A7A-914F-B9A9-6D9A3495E98E}" srcOrd="14" destOrd="0" presId="urn:microsoft.com/office/officeart/2005/8/layout/default#5"/>
    <dgm:cxn modelId="{01C38C84-068F-3940-BD86-0AA0D0A71BC7}" type="presParOf" srcId="{FE92D719-A9AE-D24F-ABB2-A229EF72B0D3}" destId="{96B813B1-1741-424F-8ABA-5BBF6B90D36E}" srcOrd="15" destOrd="0" presId="urn:microsoft.com/office/officeart/2005/8/layout/default#5"/>
    <dgm:cxn modelId="{9AF32A32-4DC7-EB41-9C44-5A62E44B1D4D}" type="presParOf" srcId="{FE92D719-A9AE-D24F-ABB2-A229EF72B0D3}" destId="{0CB0DA0A-5599-7746-8A98-823C60D88A8C}" srcOrd="16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D55E9-99E8-5144-AD38-F4CB83FE3E5E}">
      <dsp:nvSpPr>
        <dsp:cNvPr id="0" name=""/>
        <dsp:cNvSpPr/>
      </dsp:nvSpPr>
      <dsp:spPr>
        <a:xfrm>
          <a:off x="0" y="0"/>
          <a:ext cx="5105400" cy="36068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two fundamental computer security facts:</a:t>
          </a:r>
          <a:endParaRPr lang="en-US" sz="3000" kern="1200" dirty="0"/>
        </a:p>
      </dsp:txBody>
      <dsp:txXfrm>
        <a:off x="0" y="0"/>
        <a:ext cx="5105400" cy="1082040"/>
      </dsp:txXfrm>
    </dsp:sp>
    <dsp:sp modelId="{F0955E45-D00C-EF48-9CC3-771A2FD49D0D}">
      <dsp:nvSpPr>
        <dsp:cNvPr id="0" name=""/>
        <dsp:cNvSpPr/>
      </dsp:nvSpPr>
      <dsp:spPr>
        <a:xfrm>
          <a:off x="510539" y="1083096"/>
          <a:ext cx="4084320" cy="108749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all complex software systems have eventually revealed flaws or bugs that need to be fixed</a:t>
          </a:r>
        </a:p>
      </dsp:txBody>
      <dsp:txXfrm>
        <a:off x="542391" y="1114948"/>
        <a:ext cx="4020616" cy="1023795"/>
      </dsp:txXfrm>
    </dsp:sp>
    <dsp:sp modelId="{DCA76E79-3174-3041-91EE-FF67BABF5C15}">
      <dsp:nvSpPr>
        <dsp:cNvPr id="0" name=""/>
        <dsp:cNvSpPr/>
      </dsp:nvSpPr>
      <dsp:spPr>
        <a:xfrm>
          <a:off x="510539" y="2337903"/>
          <a:ext cx="4084320" cy="108749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it is extraordinarily difficult to build computer hardware/software not vulnerable to security attacks</a:t>
          </a:r>
        </a:p>
      </dsp:txBody>
      <dsp:txXfrm>
        <a:off x="542391" y="2369755"/>
        <a:ext cx="4020616" cy="102379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8530F-B9E7-E443-89B5-3F5788FB01E8}">
      <dsp:nvSpPr>
        <dsp:cNvPr id="0" name=""/>
        <dsp:cNvSpPr/>
      </dsp:nvSpPr>
      <dsp:spPr>
        <a:xfrm>
          <a:off x="0" y="47512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EAL 1 - functionally tested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29271" y="76783"/>
        <a:ext cx="8171058" cy="541083"/>
      </dsp:txXfrm>
    </dsp:sp>
    <dsp:sp modelId="{DEF76544-BBA4-FF43-8C3E-093F1A121B2F}">
      <dsp:nvSpPr>
        <dsp:cNvPr id="0" name=""/>
        <dsp:cNvSpPr/>
      </dsp:nvSpPr>
      <dsp:spPr>
        <a:xfrm>
          <a:off x="0" y="719137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EAL 2: structurally tested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29271" y="748408"/>
        <a:ext cx="8171058" cy="541083"/>
      </dsp:txXfrm>
    </dsp:sp>
    <dsp:sp modelId="{EF3238F6-E1C0-5844-B156-C0B2EE5B76FC}">
      <dsp:nvSpPr>
        <dsp:cNvPr id="0" name=""/>
        <dsp:cNvSpPr/>
      </dsp:nvSpPr>
      <dsp:spPr>
        <a:xfrm>
          <a:off x="0" y="1390762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EAL 3: methodically tested and checked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29271" y="1420033"/>
        <a:ext cx="8171058" cy="541083"/>
      </dsp:txXfrm>
    </dsp:sp>
    <dsp:sp modelId="{3638AF6E-DBE3-6540-81FE-1021EF4DAE0E}">
      <dsp:nvSpPr>
        <dsp:cNvPr id="0" name=""/>
        <dsp:cNvSpPr/>
      </dsp:nvSpPr>
      <dsp:spPr>
        <a:xfrm>
          <a:off x="0" y="2062387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EAL 4: methodically designed, tested, and reviewed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29271" y="2091658"/>
        <a:ext cx="8171058" cy="541083"/>
      </dsp:txXfrm>
    </dsp:sp>
    <dsp:sp modelId="{87E28CDB-7F59-2E42-BB8A-6DB3E686466C}">
      <dsp:nvSpPr>
        <dsp:cNvPr id="0" name=""/>
        <dsp:cNvSpPr/>
      </dsp:nvSpPr>
      <dsp:spPr>
        <a:xfrm>
          <a:off x="0" y="2734012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EAL 5: semi-formally designed and tested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29271" y="2763283"/>
        <a:ext cx="8171058" cy="541083"/>
      </dsp:txXfrm>
    </dsp:sp>
    <dsp:sp modelId="{9F405E0D-4C40-8946-BC45-7D11102D77EC}">
      <dsp:nvSpPr>
        <dsp:cNvPr id="0" name=""/>
        <dsp:cNvSpPr/>
      </dsp:nvSpPr>
      <dsp:spPr>
        <a:xfrm>
          <a:off x="0" y="3405637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EAL 6: semi-formally verified design and tested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29271" y="3434908"/>
        <a:ext cx="8171058" cy="541083"/>
      </dsp:txXfrm>
    </dsp:sp>
    <dsp:sp modelId="{EE7BA92E-70FE-6343-9E28-1948D54E5205}">
      <dsp:nvSpPr>
        <dsp:cNvPr id="0" name=""/>
        <dsp:cNvSpPr/>
      </dsp:nvSpPr>
      <dsp:spPr>
        <a:xfrm>
          <a:off x="0" y="4077262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EAL 7: formally verified design and tested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29271" y="4106533"/>
        <a:ext cx="8171058" cy="5410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2923B-BE53-EF4B-B887-4DAEA1A1F87F}">
      <dsp:nvSpPr>
        <dsp:cNvPr id="0" name=""/>
        <dsp:cNvSpPr/>
      </dsp:nvSpPr>
      <dsp:spPr>
        <a:xfrm>
          <a:off x="0" y="0"/>
          <a:ext cx="3497580" cy="121920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preparation: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initial contact between sponsor and developer</a:t>
          </a:r>
        </a:p>
      </dsp:txBody>
      <dsp:txXfrm>
        <a:off x="35709" y="35709"/>
        <a:ext cx="2181968" cy="1147782"/>
      </dsp:txXfrm>
    </dsp:sp>
    <dsp:sp modelId="{D6A3B28E-76FA-C14E-BBE0-D607CAE4AC90}">
      <dsp:nvSpPr>
        <dsp:cNvPr id="0" name=""/>
        <dsp:cNvSpPr/>
      </dsp:nvSpPr>
      <dsp:spPr>
        <a:xfrm>
          <a:off x="308609" y="1422399"/>
          <a:ext cx="3497580" cy="121920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conduct of evaluation: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confirms satisfaction of security target</a:t>
          </a:r>
        </a:p>
      </dsp:txBody>
      <dsp:txXfrm>
        <a:off x="344318" y="1458108"/>
        <a:ext cx="2325071" cy="1147782"/>
      </dsp:txXfrm>
    </dsp:sp>
    <dsp:sp modelId="{26F890D4-17FB-2447-B6A0-C6452B57E3E8}">
      <dsp:nvSpPr>
        <dsp:cNvPr id="0" name=""/>
        <dsp:cNvSpPr/>
      </dsp:nvSpPr>
      <dsp:spPr>
        <a:xfrm>
          <a:off x="617219" y="2844799"/>
          <a:ext cx="3497580" cy="121920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conclusion: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final report is given to the certifiers for acceptance</a:t>
          </a:r>
        </a:p>
      </dsp:txBody>
      <dsp:txXfrm>
        <a:off x="652928" y="2880508"/>
        <a:ext cx="2325071" cy="1147782"/>
      </dsp:txXfrm>
    </dsp:sp>
    <dsp:sp modelId="{D7110FA7-3960-FB44-A931-890A3D21EBA3}">
      <dsp:nvSpPr>
        <dsp:cNvPr id="0" name=""/>
        <dsp:cNvSpPr/>
      </dsp:nvSpPr>
      <dsp:spPr>
        <a:xfrm>
          <a:off x="2705099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2883407" y="924560"/>
        <a:ext cx="435864" cy="596341"/>
      </dsp:txXfrm>
    </dsp:sp>
    <dsp:sp modelId="{C8BE8DE2-324C-2D4C-93CC-9EB693A5EC0D}">
      <dsp:nvSpPr>
        <dsp:cNvPr id="0" name=""/>
        <dsp:cNvSpPr/>
      </dsp:nvSpPr>
      <dsp:spPr>
        <a:xfrm>
          <a:off x="3013709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3192017" y="2338832"/>
        <a:ext cx="435864" cy="596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F0A8D-3251-8844-9EB3-AF9F57A6460C}">
      <dsp:nvSpPr>
        <dsp:cNvPr id="0" name=""/>
        <dsp:cNvSpPr/>
      </dsp:nvSpPr>
      <dsp:spPr>
        <a:xfrm>
          <a:off x="533405" y="2285994"/>
          <a:ext cx="1864623" cy="169648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the subject is allowed only read access to the object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999561" y="2540467"/>
        <a:ext cx="909004" cy="1187539"/>
      </dsp:txXfrm>
    </dsp:sp>
    <dsp:sp modelId="{F78599A9-02BA-A44B-B9D0-6FC8562FD211}">
      <dsp:nvSpPr>
        <dsp:cNvPr id="0" name=""/>
        <dsp:cNvSpPr/>
      </dsp:nvSpPr>
      <dsp:spPr>
        <a:xfrm>
          <a:off x="228596" y="2743198"/>
          <a:ext cx="735099" cy="735099"/>
        </a:xfrm>
        <a:prstGeom prst="ellipse">
          <a:avLst/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READ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36249" y="2850851"/>
        <a:ext cx="519793" cy="519793"/>
      </dsp:txXfrm>
    </dsp:sp>
    <dsp:sp modelId="{57A71E70-C748-9D47-8D87-6B7BFBE3452B}">
      <dsp:nvSpPr>
        <dsp:cNvPr id="0" name=""/>
        <dsp:cNvSpPr/>
      </dsp:nvSpPr>
      <dsp:spPr>
        <a:xfrm>
          <a:off x="2209807" y="2133602"/>
          <a:ext cx="1805153" cy="19266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the subject is allowed only write access to the object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661095" y="2422604"/>
        <a:ext cx="880012" cy="1348675"/>
      </dsp:txXfrm>
    </dsp:sp>
    <dsp:sp modelId="{3DED7EB3-870B-AE47-999E-C04CABC3625F}">
      <dsp:nvSpPr>
        <dsp:cNvPr id="0" name=""/>
        <dsp:cNvSpPr/>
      </dsp:nvSpPr>
      <dsp:spPr>
        <a:xfrm>
          <a:off x="1904998" y="2743198"/>
          <a:ext cx="735099" cy="735099"/>
        </a:xfrm>
        <a:prstGeom prst="ellipse">
          <a:avLst/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APPEND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012651" y="2850851"/>
        <a:ext cx="519793" cy="519793"/>
      </dsp:txXfrm>
    </dsp:sp>
    <dsp:sp modelId="{ACD53F9B-44BB-2D4E-B323-E70156EB6CDA}">
      <dsp:nvSpPr>
        <dsp:cNvPr id="0" name=""/>
        <dsp:cNvSpPr/>
      </dsp:nvSpPr>
      <dsp:spPr>
        <a:xfrm>
          <a:off x="3810000" y="2133602"/>
          <a:ext cx="1915521" cy="19814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the subject is allowed both read and write access to the object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288881" y="2430812"/>
        <a:ext cx="933817" cy="1386981"/>
      </dsp:txXfrm>
    </dsp:sp>
    <dsp:sp modelId="{8C745B89-6544-C644-BBEA-92A135D5ABFC}">
      <dsp:nvSpPr>
        <dsp:cNvPr id="0" name=""/>
        <dsp:cNvSpPr/>
      </dsp:nvSpPr>
      <dsp:spPr>
        <a:xfrm>
          <a:off x="3505199" y="2743198"/>
          <a:ext cx="735099" cy="735099"/>
        </a:xfrm>
        <a:prstGeom prst="ellipse">
          <a:avLst/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WRITE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612852" y="2850851"/>
        <a:ext cx="519793" cy="519793"/>
      </dsp:txXfrm>
    </dsp:sp>
    <dsp:sp modelId="{FC2AA518-9985-214E-8671-BCABD65DBBAF}">
      <dsp:nvSpPr>
        <dsp:cNvPr id="0" name=""/>
        <dsp:cNvSpPr/>
      </dsp:nvSpPr>
      <dsp:spPr>
        <a:xfrm>
          <a:off x="5562595" y="1752603"/>
          <a:ext cx="2380942" cy="292414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1"/>
              </a:solidFill>
            </a:rPr>
            <a:t>the subject is allowed neither read nor write access to the object but may invoke the object for execution</a:t>
          </a:r>
        </a:p>
      </dsp:txBody>
      <dsp:txXfrm>
        <a:off x="6157830" y="2191224"/>
        <a:ext cx="1160709" cy="2046898"/>
      </dsp:txXfrm>
    </dsp:sp>
    <dsp:sp modelId="{EA55FD6B-27F8-2B48-B9C8-BCAAA7A3DAB2}">
      <dsp:nvSpPr>
        <dsp:cNvPr id="0" name=""/>
        <dsp:cNvSpPr/>
      </dsp:nvSpPr>
      <dsp:spPr>
        <a:xfrm>
          <a:off x="5257804" y="2743198"/>
          <a:ext cx="797825" cy="735099"/>
        </a:xfrm>
        <a:prstGeom prst="ellipse">
          <a:avLst/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EXECUTE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5374643" y="2850851"/>
        <a:ext cx="564147" cy="5197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5DA59-4625-1C42-A80D-404D30A31036}">
      <dsp:nvSpPr>
        <dsp:cNvPr id="0" name=""/>
        <dsp:cNvSpPr/>
      </dsp:nvSpPr>
      <dsp:spPr>
        <a:xfrm rot="5400000">
          <a:off x="-115192" y="118818"/>
          <a:ext cx="767953" cy="5375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>
              <a:solidFill>
                <a:schemeClr val="bg1"/>
              </a:solidFill>
            </a:rPr>
            <a:t>1</a:t>
          </a:r>
          <a:endParaRPr lang="en-US" sz="1100" b="1" i="0" kern="1200" dirty="0">
            <a:solidFill>
              <a:schemeClr val="bg1"/>
            </a:solidFill>
          </a:endParaRPr>
        </a:p>
      </dsp:txBody>
      <dsp:txXfrm rot="-5400000">
        <a:off x="2" y="272409"/>
        <a:ext cx="537567" cy="230386"/>
      </dsp:txXfrm>
    </dsp:sp>
    <dsp:sp modelId="{43B112B2-B47E-4241-9243-6688EB0D4274}">
      <dsp:nvSpPr>
        <dsp:cNvPr id="0" name=""/>
        <dsp:cNvSpPr/>
      </dsp:nvSpPr>
      <dsp:spPr>
        <a:xfrm rot="5400000">
          <a:off x="4133998" y="-3592805"/>
          <a:ext cx="499169" cy="7692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i="0" kern="1200" dirty="0" smtClean="0">
              <a:solidFill>
                <a:schemeClr val="bg1"/>
              </a:solidFill>
            </a:rPr>
            <a:t>get access</a:t>
          </a:r>
          <a:endParaRPr lang="en-US" sz="2900" b="1" i="0" kern="1200" dirty="0">
            <a:solidFill>
              <a:schemeClr val="bg1"/>
            </a:solidFill>
          </a:endParaRPr>
        </a:p>
      </dsp:txBody>
      <dsp:txXfrm rot="-5400000">
        <a:off x="537567" y="27993"/>
        <a:ext cx="7667665" cy="450435"/>
      </dsp:txXfrm>
    </dsp:sp>
    <dsp:sp modelId="{A9CE0305-B087-5845-AD63-E3B2D12B89C3}">
      <dsp:nvSpPr>
        <dsp:cNvPr id="0" name=""/>
        <dsp:cNvSpPr/>
      </dsp:nvSpPr>
      <dsp:spPr>
        <a:xfrm rot="5400000">
          <a:off x="-115192" y="802417"/>
          <a:ext cx="767953" cy="5375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>
              <a:solidFill>
                <a:schemeClr val="bg1"/>
              </a:solidFill>
            </a:rPr>
            <a:t>2</a:t>
          </a:r>
          <a:endParaRPr lang="en-US" sz="1100" b="1" i="0" kern="1200" dirty="0">
            <a:solidFill>
              <a:schemeClr val="bg1"/>
            </a:solidFill>
          </a:endParaRPr>
        </a:p>
      </dsp:txBody>
      <dsp:txXfrm rot="-5400000">
        <a:off x="2" y="956008"/>
        <a:ext cx="537567" cy="230386"/>
      </dsp:txXfrm>
    </dsp:sp>
    <dsp:sp modelId="{34878BBE-2CB5-6946-9507-CC4C173E2B48}">
      <dsp:nvSpPr>
        <dsp:cNvPr id="0" name=""/>
        <dsp:cNvSpPr/>
      </dsp:nvSpPr>
      <dsp:spPr>
        <a:xfrm rot="5400000">
          <a:off x="4133998" y="-2909206"/>
          <a:ext cx="499169" cy="7692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i="0" kern="1200" dirty="0" smtClean="0">
              <a:solidFill>
                <a:schemeClr val="bg1"/>
              </a:solidFill>
            </a:rPr>
            <a:t>release access</a:t>
          </a:r>
          <a:endParaRPr lang="en-US" sz="2900" b="1" i="0" kern="1200" dirty="0">
            <a:solidFill>
              <a:schemeClr val="bg1"/>
            </a:solidFill>
          </a:endParaRPr>
        </a:p>
      </dsp:txBody>
      <dsp:txXfrm rot="-5400000">
        <a:off x="537567" y="711592"/>
        <a:ext cx="7667665" cy="450435"/>
      </dsp:txXfrm>
    </dsp:sp>
    <dsp:sp modelId="{546E036F-9767-B442-8FA7-33CB6A432BDC}">
      <dsp:nvSpPr>
        <dsp:cNvPr id="0" name=""/>
        <dsp:cNvSpPr/>
      </dsp:nvSpPr>
      <dsp:spPr>
        <a:xfrm rot="5400000">
          <a:off x="-115192" y="1486017"/>
          <a:ext cx="767953" cy="5375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>
              <a:solidFill>
                <a:schemeClr val="bg1"/>
              </a:solidFill>
            </a:rPr>
            <a:t>3</a:t>
          </a:r>
          <a:endParaRPr lang="en-US" sz="1100" b="1" i="0" kern="1200" dirty="0">
            <a:solidFill>
              <a:schemeClr val="bg1"/>
            </a:solidFill>
          </a:endParaRPr>
        </a:p>
      </dsp:txBody>
      <dsp:txXfrm rot="-5400000">
        <a:off x="2" y="1639608"/>
        <a:ext cx="537567" cy="230386"/>
      </dsp:txXfrm>
    </dsp:sp>
    <dsp:sp modelId="{B5BCBD9E-674F-5847-8331-6059C85730FD}">
      <dsp:nvSpPr>
        <dsp:cNvPr id="0" name=""/>
        <dsp:cNvSpPr/>
      </dsp:nvSpPr>
      <dsp:spPr>
        <a:xfrm rot="5400000">
          <a:off x="4133998" y="-2225607"/>
          <a:ext cx="499169" cy="7692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i="0" kern="1200" dirty="0" smtClean="0">
              <a:solidFill>
                <a:schemeClr val="bg1"/>
              </a:solidFill>
            </a:rPr>
            <a:t>change object level</a:t>
          </a:r>
          <a:endParaRPr lang="en-US" sz="2900" b="1" i="0" kern="1200" dirty="0">
            <a:solidFill>
              <a:schemeClr val="bg1"/>
            </a:solidFill>
          </a:endParaRPr>
        </a:p>
      </dsp:txBody>
      <dsp:txXfrm rot="-5400000">
        <a:off x="537567" y="1395191"/>
        <a:ext cx="7667665" cy="450435"/>
      </dsp:txXfrm>
    </dsp:sp>
    <dsp:sp modelId="{1CEB9025-4447-D343-A9F6-03AD2B98071B}">
      <dsp:nvSpPr>
        <dsp:cNvPr id="0" name=""/>
        <dsp:cNvSpPr/>
      </dsp:nvSpPr>
      <dsp:spPr>
        <a:xfrm rot="5400000">
          <a:off x="-115192" y="2169616"/>
          <a:ext cx="767953" cy="5375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>
              <a:solidFill>
                <a:schemeClr val="bg1"/>
              </a:solidFill>
            </a:rPr>
            <a:t>4</a:t>
          </a:r>
          <a:endParaRPr lang="en-US" sz="1100" b="1" i="0" kern="1200" dirty="0">
            <a:solidFill>
              <a:schemeClr val="bg1"/>
            </a:solidFill>
          </a:endParaRPr>
        </a:p>
      </dsp:txBody>
      <dsp:txXfrm rot="-5400000">
        <a:off x="2" y="2323207"/>
        <a:ext cx="537567" cy="230386"/>
      </dsp:txXfrm>
    </dsp:sp>
    <dsp:sp modelId="{864C9363-FB04-8542-86C7-E307D3712DF4}">
      <dsp:nvSpPr>
        <dsp:cNvPr id="0" name=""/>
        <dsp:cNvSpPr/>
      </dsp:nvSpPr>
      <dsp:spPr>
        <a:xfrm rot="5400000">
          <a:off x="4133998" y="-1542008"/>
          <a:ext cx="499169" cy="7692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i="0" kern="1200" dirty="0" smtClean="0">
              <a:solidFill>
                <a:schemeClr val="bg1"/>
              </a:solidFill>
            </a:rPr>
            <a:t>change current level</a:t>
          </a:r>
          <a:endParaRPr lang="en-US" sz="2900" b="1" i="0" kern="1200" dirty="0">
            <a:solidFill>
              <a:schemeClr val="bg1"/>
            </a:solidFill>
          </a:endParaRPr>
        </a:p>
      </dsp:txBody>
      <dsp:txXfrm rot="-5400000">
        <a:off x="537567" y="2078790"/>
        <a:ext cx="7667665" cy="450435"/>
      </dsp:txXfrm>
    </dsp:sp>
    <dsp:sp modelId="{446D364E-C350-C24F-AB53-D274F91FD620}">
      <dsp:nvSpPr>
        <dsp:cNvPr id="0" name=""/>
        <dsp:cNvSpPr/>
      </dsp:nvSpPr>
      <dsp:spPr>
        <a:xfrm rot="5400000">
          <a:off x="-115192" y="2853215"/>
          <a:ext cx="767953" cy="5375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>
              <a:solidFill>
                <a:schemeClr val="bg1"/>
              </a:solidFill>
            </a:rPr>
            <a:t>5</a:t>
          </a:r>
          <a:endParaRPr lang="en-US" sz="1100" b="1" i="0" kern="1200" dirty="0">
            <a:solidFill>
              <a:schemeClr val="bg1"/>
            </a:solidFill>
          </a:endParaRPr>
        </a:p>
      </dsp:txBody>
      <dsp:txXfrm rot="-5400000">
        <a:off x="2" y="3006806"/>
        <a:ext cx="537567" cy="230386"/>
      </dsp:txXfrm>
    </dsp:sp>
    <dsp:sp modelId="{96B01018-B738-594D-8EB9-6BED8ADD994E}">
      <dsp:nvSpPr>
        <dsp:cNvPr id="0" name=""/>
        <dsp:cNvSpPr/>
      </dsp:nvSpPr>
      <dsp:spPr>
        <a:xfrm rot="5400000">
          <a:off x="4133998" y="-858408"/>
          <a:ext cx="499169" cy="7692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i="0" kern="1200" dirty="0" smtClean="0">
              <a:solidFill>
                <a:schemeClr val="bg1"/>
              </a:solidFill>
            </a:rPr>
            <a:t>give access permission</a:t>
          </a:r>
          <a:endParaRPr lang="en-US" sz="2900" b="1" i="0" kern="1200" dirty="0">
            <a:solidFill>
              <a:schemeClr val="bg1"/>
            </a:solidFill>
          </a:endParaRPr>
        </a:p>
      </dsp:txBody>
      <dsp:txXfrm rot="-5400000">
        <a:off x="537567" y="2762390"/>
        <a:ext cx="7667665" cy="450435"/>
      </dsp:txXfrm>
    </dsp:sp>
    <dsp:sp modelId="{EE7A1116-2B71-4F42-B553-C25F38D5B78D}">
      <dsp:nvSpPr>
        <dsp:cNvPr id="0" name=""/>
        <dsp:cNvSpPr/>
      </dsp:nvSpPr>
      <dsp:spPr>
        <a:xfrm rot="5400000">
          <a:off x="-115192" y="3536814"/>
          <a:ext cx="767953" cy="5375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>
              <a:solidFill>
                <a:schemeClr val="bg1"/>
              </a:solidFill>
            </a:rPr>
            <a:t>6	</a:t>
          </a:r>
          <a:endParaRPr lang="en-US" sz="1100" b="1" i="0" kern="1200" dirty="0">
            <a:solidFill>
              <a:schemeClr val="bg1"/>
            </a:solidFill>
          </a:endParaRPr>
        </a:p>
      </dsp:txBody>
      <dsp:txXfrm rot="-5400000">
        <a:off x="2" y="3690405"/>
        <a:ext cx="537567" cy="230386"/>
      </dsp:txXfrm>
    </dsp:sp>
    <dsp:sp modelId="{3B72D511-6082-6441-BB47-14AF6793F2C8}">
      <dsp:nvSpPr>
        <dsp:cNvPr id="0" name=""/>
        <dsp:cNvSpPr/>
      </dsp:nvSpPr>
      <dsp:spPr>
        <a:xfrm rot="5400000">
          <a:off x="4133998" y="-174809"/>
          <a:ext cx="499169" cy="7692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i="0" kern="1200" dirty="0" smtClean="0">
              <a:solidFill>
                <a:schemeClr val="bg1"/>
              </a:solidFill>
            </a:rPr>
            <a:t>create an object</a:t>
          </a:r>
          <a:endParaRPr lang="en-US" sz="2900" b="1" i="0" kern="1200" dirty="0">
            <a:solidFill>
              <a:schemeClr val="bg1"/>
            </a:solidFill>
          </a:endParaRPr>
        </a:p>
      </dsp:txBody>
      <dsp:txXfrm rot="-5400000">
        <a:off x="537567" y="3445989"/>
        <a:ext cx="7667665" cy="450435"/>
      </dsp:txXfrm>
    </dsp:sp>
    <dsp:sp modelId="{89C34C1E-C19F-4F40-BD56-ACB531D831B0}">
      <dsp:nvSpPr>
        <dsp:cNvPr id="0" name=""/>
        <dsp:cNvSpPr/>
      </dsp:nvSpPr>
      <dsp:spPr>
        <a:xfrm rot="5400000">
          <a:off x="-115192" y="4220414"/>
          <a:ext cx="767953" cy="5375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>
              <a:solidFill>
                <a:schemeClr val="bg1"/>
              </a:solidFill>
            </a:rPr>
            <a:t>7</a:t>
          </a:r>
          <a:endParaRPr lang="en-US" sz="1100" b="1" i="0" kern="1200" dirty="0">
            <a:solidFill>
              <a:schemeClr val="bg1"/>
            </a:solidFill>
          </a:endParaRPr>
        </a:p>
      </dsp:txBody>
      <dsp:txXfrm rot="-5400000">
        <a:off x="2" y="4374005"/>
        <a:ext cx="537567" cy="230386"/>
      </dsp:txXfrm>
    </dsp:sp>
    <dsp:sp modelId="{C707EFFA-DC00-664C-BFB7-288857A8FAEE}">
      <dsp:nvSpPr>
        <dsp:cNvPr id="0" name=""/>
        <dsp:cNvSpPr/>
      </dsp:nvSpPr>
      <dsp:spPr>
        <a:xfrm rot="5400000">
          <a:off x="4133998" y="508789"/>
          <a:ext cx="499169" cy="7692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i="0" kern="1200" dirty="0" smtClean="0">
              <a:solidFill>
                <a:schemeClr val="bg1"/>
              </a:solidFill>
            </a:rPr>
            <a:t>delete a group of objects</a:t>
          </a:r>
          <a:endParaRPr lang="en-US" sz="2900" b="1" i="0" kern="1200" dirty="0">
            <a:solidFill>
              <a:schemeClr val="bg1"/>
            </a:solidFill>
          </a:endParaRPr>
        </a:p>
      </dsp:txBody>
      <dsp:txXfrm rot="-5400000">
        <a:off x="537567" y="4129588"/>
        <a:ext cx="7667665" cy="4504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E3A7F-DF25-E84F-8E91-915DDF0E1750}">
      <dsp:nvSpPr>
        <dsp:cNvPr id="0" name=""/>
        <dsp:cNvSpPr/>
      </dsp:nvSpPr>
      <dsp:spPr>
        <a:xfrm>
          <a:off x="0" y="28414"/>
          <a:ext cx="6096000" cy="6624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has three basic services: </a:t>
          </a:r>
          <a:endParaRPr lang="en-US" sz="2300" kern="1200" dirty="0"/>
        </a:p>
      </dsp:txBody>
      <dsp:txXfrm>
        <a:off x="0" y="28414"/>
        <a:ext cx="6096000" cy="662400"/>
      </dsp:txXfrm>
    </dsp:sp>
    <dsp:sp modelId="{C439B8E6-57FD-914C-8658-89BDAE1553A9}">
      <dsp:nvSpPr>
        <dsp:cNvPr id="0" name=""/>
        <dsp:cNvSpPr/>
      </dsp:nvSpPr>
      <dsp:spPr>
        <a:xfrm>
          <a:off x="0" y="690815"/>
          <a:ext cx="6096000" cy="1388969"/>
        </a:xfrm>
        <a:prstGeom prst="rect">
          <a:avLst/>
        </a:prstGeom>
        <a:solidFill>
          <a:schemeClr val="tx1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authenticated boot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certification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encryption</a:t>
          </a:r>
          <a:endParaRPr lang="en-US" sz="2300" kern="1200" dirty="0"/>
        </a:p>
      </dsp:txBody>
      <dsp:txXfrm>
        <a:off x="0" y="690815"/>
        <a:ext cx="6096000" cy="13889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57AC6-4D18-6B40-AEAC-4099EBBF8C7D}">
      <dsp:nvSpPr>
        <dsp:cNvPr id="0" name=""/>
        <dsp:cNvSpPr/>
      </dsp:nvSpPr>
      <dsp:spPr>
        <a:xfrm>
          <a:off x="304798" y="0"/>
          <a:ext cx="2576482" cy="1545889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target of evaluation (TOE) </a:t>
          </a:r>
          <a:endParaRPr lang="en-US" sz="21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refers to the part of product or system subject to evaluation</a:t>
          </a:r>
          <a:endParaRPr lang="en-US" sz="1600" b="1" kern="1200" dirty="0"/>
        </a:p>
      </dsp:txBody>
      <dsp:txXfrm>
        <a:off x="304798" y="0"/>
        <a:ext cx="2576482" cy="1545889"/>
      </dsp:txXfrm>
    </dsp:sp>
    <dsp:sp modelId="{7A378462-0508-5A45-853C-40D2CC873951}">
      <dsp:nvSpPr>
        <dsp:cNvPr id="0" name=""/>
        <dsp:cNvSpPr/>
      </dsp:nvSpPr>
      <dsp:spPr>
        <a:xfrm>
          <a:off x="1355437" y="1523995"/>
          <a:ext cx="2576482" cy="1545889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class</a:t>
          </a:r>
          <a:endParaRPr lang="en-US" sz="21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collection of requirements that share a common focus or intent</a:t>
          </a:r>
          <a:endParaRPr lang="en-US" sz="1600" b="1" kern="1200" dirty="0"/>
        </a:p>
      </dsp:txBody>
      <dsp:txXfrm>
        <a:off x="1355437" y="1523995"/>
        <a:ext cx="2576482" cy="15458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51086-18A4-5F4E-AF7F-6F9DFFD4C1A2}">
      <dsp:nvSpPr>
        <dsp:cNvPr id="0" name=""/>
        <dsp:cNvSpPr/>
      </dsp:nvSpPr>
      <dsp:spPr>
        <a:xfrm>
          <a:off x="0" y="1219205"/>
          <a:ext cx="2938425" cy="1763055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functional requirements</a:t>
          </a:r>
          <a:endParaRPr lang="en-US" sz="21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define desired security behavior</a:t>
          </a:r>
          <a:endParaRPr lang="en-US" sz="1600" kern="1200" dirty="0"/>
        </a:p>
      </dsp:txBody>
      <dsp:txXfrm>
        <a:off x="0" y="1219205"/>
        <a:ext cx="2938425" cy="1763055"/>
      </dsp:txXfrm>
    </dsp:sp>
    <dsp:sp modelId="{0571D8B0-AF39-A141-BA30-E3867D981F1D}">
      <dsp:nvSpPr>
        <dsp:cNvPr id="0" name=""/>
        <dsp:cNvSpPr/>
      </dsp:nvSpPr>
      <dsp:spPr>
        <a:xfrm>
          <a:off x="2971795" y="380996"/>
          <a:ext cx="2938425" cy="1763055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assurance requirements</a:t>
          </a:r>
          <a:endParaRPr lang="en-US" sz="21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basis for gaining confidence that the claimed security measures are effective and implemented correctly</a:t>
          </a:r>
          <a:endParaRPr lang="en-US" sz="1600" kern="1200" dirty="0"/>
        </a:p>
      </dsp:txBody>
      <dsp:txXfrm>
        <a:off x="2971795" y="380996"/>
        <a:ext cx="2938425" cy="1763055"/>
      </dsp:txXfrm>
    </dsp:sp>
    <dsp:sp modelId="{76F5F1D8-42B6-C24D-BF87-056349E0A19A}">
      <dsp:nvSpPr>
        <dsp:cNvPr id="0" name=""/>
        <dsp:cNvSpPr/>
      </dsp:nvSpPr>
      <dsp:spPr>
        <a:xfrm>
          <a:off x="1524003" y="2819401"/>
          <a:ext cx="2938425" cy="1763055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component </a:t>
          </a:r>
          <a:endParaRPr lang="en-US" sz="21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describes a specific set of security requirements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smallest selectable set</a:t>
          </a:r>
          <a:endParaRPr lang="en-US" sz="1600" kern="1200" dirty="0"/>
        </a:p>
      </dsp:txBody>
      <dsp:txXfrm>
        <a:off x="1524003" y="2819401"/>
        <a:ext cx="2938425" cy="17630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3C89F-ABC5-3A41-BA33-32CFE0E5CEF3}">
      <dsp:nvSpPr>
        <dsp:cNvPr id="0" name=""/>
        <dsp:cNvSpPr/>
      </dsp:nvSpPr>
      <dsp:spPr>
        <a:xfrm>
          <a:off x="0" y="269512"/>
          <a:ext cx="4572036" cy="111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physical probing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invalid input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linkage of multiple operations</a:t>
          </a:r>
        </a:p>
      </dsp:txBody>
      <dsp:txXfrm>
        <a:off x="0" y="269512"/>
        <a:ext cx="4572036" cy="1110375"/>
      </dsp:txXfrm>
    </dsp:sp>
    <dsp:sp modelId="{B608BEC1-61BC-4D4E-899B-1D99B8EF6E2A}">
      <dsp:nvSpPr>
        <dsp:cNvPr id="0" name=""/>
        <dsp:cNvSpPr/>
      </dsp:nvSpPr>
      <dsp:spPr>
        <a:xfrm>
          <a:off x="76201" y="76199"/>
          <a:ext cx="3474693" cy="442800"/>
        </a:xfrm>
        <a:prstGeom prst="roundRect">
          <a:avLst/>
        </a:prstGeom>
        <a:solidFill>
          <a:schemeClr val="accent1"/>
        </a:solidFill>
        <a:ln>
          <a:solidFill>
            <a:schemeClr val="accent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</a:rPr>
            <a:t>threats that must be addressed:</a:t>
          </a:r>
          <a:endParaRPr lang="en-US" sz="1500" b="1" i="0" kern="1200" dirty="0">
            <a:solidFill>
              <a:schemeClr val="bg1"/>
            </a:solidFill>
          </a:endParaRPr>
        </a:p>
      </dsp:txBody>
      <dsp:txXfrm>
        <a:off x="97817" y="97815"/>
        <a:ext cx="3431461" cy="399568"/>
      </dsp:txXfrm>
    </dsp:sp>
    <dsp:sp modelId="{A0B25AA2-270E-2243-ABFE-429B568A1001}">
      <dsp:nvSpPr>
        <dsp:cNvPr id="0" name=""/>
        <dsp:cNvSpPr/>
      </dsp:nvSpPr>
      <dsp:spPr>
        <a:xfrm>
          <a:off x="0" y="1682287"/>
          <a:ext cx="655323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reflect the stated intent to counter identified threats and comply with identified organizational security policies</a:t>
          </a:r>
        </a:p>
      </dsp:txBody>
      <dsp:txXfrm>
        <a:off x="0" y="1682287"/>
        <a:ext cx="6553230" cy="850500"/>
      </dsp:txXfrm>
    </dsp:sp>
    <dsp:sp modelId="{5819579F-58FE-A441-8B7D-1A14932E898C}">
      <dsp:nvSpPr>
        <dsp:cNvPr id="0" name=""/>
        <dsp:cNvSpPr/>
      </dsp:nvSpPr>
      <dsp:spPr>
        <a:xfrm>
          <a:off x="76201" y="1447802"/>
          <a:ext cx="225555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solidFill>
            <a:schemeClr val="accent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</a:rPr>
            <a:t>security objectives</a:t>
          </a:r>
        </a:p>
      </dsp:txBody>
      <dsp:txXfrm>
        <a:off x="97817" y="1469418"/>
        <a:ext cx="2212320" cy="399568"/>
      </dsp:txXfrm>
    </dsp:sp>
    <dsp:sp modelId="{ED5B5051-0B23-7649-BD64-92D5DA7C4E8C}">
      <dsp:nvSpPr>
        <dsp:cNvPr id="0" name=""/>
        <dsp:cNvSpPr/>
      </dsp:nvSpPr>
      <dsp:spPr>
        <a:xfrm>
          <a:off x="0" y="2835187"/>
          <a:ext cx="8077187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</a:rPr>
            <a:t>provided to thwart specific threats and to support specific policies under specific assumptions</a:t>
          </a:r>
        </a:p>
      </dsp:txBody>
      <dsp:txXfrm>
        <a:off x="0" y="2835187"/>
        <a:ext cx="8077187" cy="850500"/>
      </dsp:txXfrm>
    </dsp:sp>
    <dsp:sp modelId="{E074BF73-508F-7B43-91A2-3610FB887FDD}">
      <dsp:nvSpPr>
        <dsp:cNvPr id="0" name=""/>
        <dsp:cNvSpPr/>
      </dsp:nvSpPr>
      <dsp:spPr>
        <a:xfrm>
          <a:off x="76201" y="2590801"/>
          <a:ext cx="2407865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solidFill>
            <a:schemeClr val="accent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</a:rPr>
            <a:t>security requirements</a:t>
          </a:r>
        </a:p>
      </dsp:txBody>
      <dsp:txXfrm>
        <a:off x="97817" y="2612417"/>
        <a:ext cx="2364633" cy="3995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8EB96-483F-684F-AA58-55AB71D55573}">
      <dsp:nvSpPr>
        <dsp:cNvPr id="0" name=""/>
        <dsp:cNvSpPr/>
      </dsp:nvSpPr>
      <dsp:spPr>
        <a:xfrm rot="5400000">
          <a:off x="3222676" y="-1078046"/>
          <a:ext cx="1119782" cy="3560064"/>
        </a:xfrm>
        <a:prstGeom prst="round2SameRect">
          <a:avLst/>
        </a:prstGeom>
        <a:solidFill>
          <a:schemeClr val="tx1"/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select security features and functions 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determine the required levels of security assurance</a:t>
          </a:r>
          <a:endParaRPr lang="en-US" sz="1300" kern="1200" dirty="0"/>
        </a:p>
      </dsp:txBody>
      <dsp:txXfrm rot="-5400000">
        <a:off x="2002536" y="196757"/>
        <a:ext cx="3505401" cy="1010456"/>
      </dsp:txXfrm>
    </dsp:sp>
    <dsp:sp modelId="{8B42BF1C-55A6-0B44-99E1-FF979BFDD89E}">
      <dsp:nvSpPr>
        <dsp:cNvPr id="0" name=""/>
        <dsp:cNvSpPr/>
      </dsp:nvSpPr>
      <dsp:spPr>
        <a:xfrm>
          <a:off x="0" y="2120"/>
          <a:ext cx="2002536" cy="1399728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consumers </a:t>
          </a:r>
          <a:endParaRPr lang="en-US" sz="2200" kern="1200" dirty="0"/>
        </a:p>
      </dsp:txBody>
      <dsp:txXfrm>
        <a:off x="68329" y="70449"/>
        <a:ext cx="1865878" cy="1263070"/>
      </dsp:txXfrm>
    </dsp:sp>
    <dsp:sp modelId="{D4BA4BFA-8CFD-384F-9DD6-1E1EAF20B5FD}">
      <dsp:nvSpPr>
        <dsp:cNvPr id="0" name=""/>
        <dsp:cNvSpPr/>
      </dsp:nvSpPr>
      <dsp:spPr>
        <a:xfrm rot="5400000">
          <a:off x="3222676" y="391667"/>
          <a:ext cx="1119782" cy="3560064"/>
        </a:xfrm>
        <a:prstGeom prst="round2SameRect">
          <a:avLst/>
        </a:prstGeom>
        <a:solidFill>
          <a:schemeClr val="tx1"/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respond to security requirements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interpret statements of assurance requirements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determine assurance approaches and level of effort</a:t>
          </a:r>
          <a:endParaRPr lang="en-US" sz="1300" kern="1200" dirty="0"/>
        </a:p>
      </dsp:txBody>
      <dsp:txXfrm rot="-5400000">
        <a:off x="2002536" y="1666471"/>
        <a:ext cx="3505401" cy="1010456"/>
      </dsp:txXfrm>
    </dsp:sp>
    <dsp:sp modelId="{761B8B3F-B5D9-5543-85C5-06433118D7AB}">
      <dsp:nvSpPr>
        <dsp:cNvPr id="0" name=""/>
        <dsp:cNvSpPr/>
      </dsp:nvSpPr>
      <dsp:spPr>
        <a:xfrm>
          <a:off x="0" y="1471835"/>
          <a:ext cx="2002536" cy="1399728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developers</a:t>
          </a:r>
          <a:endParaRPr lang="en-US" sz="2200" kern="1200" dirty="0"/>
        </a:p>
      </dsp:txBody>
      <dsp:txXfrm>
        <a:off x="68329" y="1540164"/>
        <a:ext cx="1865878" cy="1263070"/>
      </dsp:txXfrm>
    </dsp:sp>
    <dsp:sp modelId="{C6502549-F005-334F-B77B-3085360E9ED8}">
      <dsp:nvSpPr>
        <dsp:cNvPr id="0" name=""/>
        <dsp:cNvSpPr/>
      </dsp:nvSpPr>
      <dsp:spPr>
        <a:xfrm rot="5400000">
          <a:off x="3222676" y="1861382"/>
          <a:ext cx="1119782" cy="3560064"/>
        </a:xfrm>
        <a:prstGeom prst="round2SameRect">
          <a:avLst/>
        </a:prstGeom>
        <a:solidFill>
          <a:schemeClr val="tx1"/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use the assurance requirements as criteria when evaluating security features and controls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may be in the same organization as consumers or a third-party evaluation team</a:t>
          </a:r>
          <a:endParaRPr lang="en-US" sz="1300" kern="1200" dirty="0"/>
        </a:p>
      </dsp:txBody>
      <dsp:txXfrm rot="-5400000">
        <a:off x="2002536" y="3136186"/>
        <a:ext cx="3505401" cy="1010456"/>
      </dsp:txXfrm>
    </dsp:sp>
    <dsp:sp modelId="{D94E90DC-1BBD-CA4E-9A7E-31F0AF7546FF}">
      <dsp:nvSpPr>
        <dsp:cNvPr id="0" name=""/>
        <dsp:cNvSpPr/>
      </dsp:nvSpPr>
      <dsp:spPr>
        <a:xfrm>
          <a:off x="0" y="2941550"/>
          <a:ext cx="2002536" cy="1399728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evaluators</a:t>
          </a:r>
          <a:endParaRPr lang="en-US" sz="2200" kern="1200" dirty="0"/>
        </a:p>
      </dsp:txBody>
      <dsp:txXfrm>
        <a:off x="68329" y="3009879"/>
        <a:ext cx="1865878" cy="12630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9CE8B-5CC4-ED4A-944A-4D08C1A1FB8A}">
      <dsp:nvSpPr>
        <dsp:cNvPr id="0" name=""/>
        <dsp:cNvSpPr/>
      </dsp:nvSpPr>
      <dsp:spPr>
        <a:xfrm>
          <a:off x="457188" y="0"/>
          <a:ext cx="2589609" cy="1553765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system architecture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addresses both the system development phase and the system operations phase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457188" y="0"/>
        <a:ext cx="2589609" cy="1553765"/>
      </dsp:txXfrm>
    </dsp:sp>
    <dsp:sp modelId="{636EF2A0-3C76-CD44-AE5B-9633C755FB2C}">
      <dsp:nvSpPr>
        <dsp:cNvPr id="0" name=""/>
        <dsp:cNvSpPr/>
      </dsp:nvSpPr>
      <dsp:spPr>
        <a:xfrm>
          <a:off x="3124201" y="0"/>
          <a:ext cx="2589609" cy="1553765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system integrity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addresses the correct operation of the system hardware and firmware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124201" y="0"/>
        <a:ext cx="2589609" cy="1553765"/>
      </dsp:txXfrm>
    </dsp:sp>
    <dsp:sp modelId="{E6D4790F-7AB7-7B48-B70F-1640CBAC5256}">
      <dsp:nvSpPr>
        <dsp:cNvPr id="0" name=""/>
        <dsp:cNvSpPr/>
      </dsp:nvSpPr>
      <dsp:spPr>
        <a:xfrm>
          <a:off x="5791188" y="0"/>
          <a:ext cx="2589609" cy="1553765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system testing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ensures security features have been tested thoroughly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791188" y="0"/>
        <a:ext cx="2589609" cy="1553765"/>
      </dsp:txXfrm>
    </dsp:sp>
    <dsp:sp modelId="{31DC7ACC-DEC3-3848-A229-CECBDEBAD8F0}">
      <dsp:nvSpPr>
        <dsp:cNvPr id="0" name=""/>
        <dsp:cNvSpPr/>
      </dsp:nvSpPr>
      <dsp:spPr>
        <a:xfrm>
          <a:off x="457188" y="3200404"/>
          <a:ext cx="2589609" cy="1553765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design specification and verification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addresses the correctness of the system design and implementation with respect to the system security policy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457188" y="3200404"/>
        <a:ext cx="2589609" cy="1553765"/>
      </dsp:txXfrm>
    </dsp:sp>
    <dsp:sp modelId="{D3F65305-E1F7-2E49-B3F9-669FA26E1390}">
      <dsp:nvSpPr>
        <dsp:cNvPr id="0" name=""/>
        <dsp:cNvSpPr/>
      </dsp:nvSpPr>
      <dsp:spPr>
        <a:xfrm>
          <a:off x="457188" y="1600196"/>
          <a:ext cx="2589609" cy="1553765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covert channel analysis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attempts to identify any potential means for bypassing security policy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457188" y="1600196"/>
        <a:ext cx="2589609" cy="1553765"/>
      </dsp:txXfrm>
    </dsp:sp>
    <dsp:sp modelId="{D4592B8A-CEE4-074A-A8AF-E4D9856F7383}">
      <dsp:nvSpPr>
        <dsp:cNvPr id="0" name=""/>
        <dsp:cNvSpPr/>
      </dsp:nvSpPr>
      <dsp:spPr>
        <a:xfrm>
          <a:off x="3124201" y="1600196"/>
          <a:ext cx="2589609" cy="1553765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trusted facility management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deals with system administration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124201" y="1600196"/>
        <a:ext cx="2589609" cy="1553765"/>
      </dsp:txXfrm>
    </dsp:sp>
    <dsp:sp modelId="{F3D91895-A8FB-5F4B-B161-FE9FF4CBA54A}">
      <dsp:nvSpPr>
        <dsp:cNvPr id="0" name=""/>
        <dsp:cNvSpPr/>
      </dsp:nvSpPr>
      <dsp:spPr>
        <a:xfrm>
          <a:off x="3124201" y="3200399"/>
          <a:ext cx="2589609" cy="1553765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trusted recovery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provides for correct operation of security features after a system recovers from failures, crashes, or security incidents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124201" y="3200399"/>
        <a:ext cx="2589609" cy="1553765"/>
      </dsp:txXfrm>
    </dsp:sp>
    <dsp:sp modelId="{58927451-5A7A-914F-B9A9-6D9A3495E98E}">
      <dsp:nvSpPr>
        <dsp:cNvPr id="0" name=""/>
        <dsp:cNvSpPr/>
      </dsp:nvSpPr>
      <dsp:spPr>
        <a:xfrm>
          <a:off x="5791188" y="3200399"/>
          <a:ext cx="2589609" cy="1553765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trusted distribution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ensures that protected hardware, firmware, and software do not go through unauthorized modification during transit from the vendor to the customer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791188" y="3200399"/>
        <a:ext cx="2589609" cy="1553765"/>
      </dsp:txXfrm>
    </dsp:sp>
    <dsp:sp modelId="{0CB0DA0A-5599-7746-8A98-823C60D88A8C}">
      <dsp:nvSpPr>
        <dsp:cNvPr id="0" name=""/>
        <dsp:cNvSpPr/>
      </dsp:nvSpPr>
      <dsp:spPr>
        <a:xfrm>
          <a:off x="5791188" y="1600207"/>
          <a:ext cx="2589609" cy="1553765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configuration management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requirements are included for configuration control, audit, management, and accounting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791188" y="1600207"/>
        <a:ext cx="2589609" cy="1553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1A0CB-41A5-AA47-A654-FEEA02278D64}" type="datetimeFigureOut">
              <a:rPr lang="en-US" smtClean="0"/>
              <a:pPr/>
              <a:t>2/11/13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44B75-E6D8-324B-B840-6AEB6184A5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8656240-BF3D-F441-92C4-A9FA2AA5FE77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02178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2/e, by William Stallings and Lawrie Brown, Chapter 13 “Trusted</a:t>
            </a:r>
            <a:r>
              <a:rPr lang="en-US" baseline="0" dirty="0" smtClean="0">
                <a:latin typeface="Times New Roman" pitchFamily="-107" charset="0"/>
              </a:rPr>
              <a:t> Computing and Multilevel Security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409C9-E310-2B41-A349-BD4287AE4793}" type="slidenum">
              <a:rPr lang="en-AU"/>
              <a:pPr/>
              <a:t>10</a:t>
            </a:fld>
            <a:endParaRPr lang="en-AU" dirty="0"/>
          </a:p>
        </p:txBody>
      </p:sp>
      <p:sp>
        <p:nvSpPr>
          <p:cNvPr id="2242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 creates an exam based on an existing template file store at level c1-t.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 must log in as c1-t to read the template and the file he creates (f4)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also be at the teacher level ( Figure 13.2c 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4. Dirk wants Carla to take the exam and so must provide her with read access.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However, such access would violate the ss-property. Dirk must downgrade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classification of f4 from c1-t to c1-s. Dirk cannot do this in the c1-t role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because this would violate the *-property. Therefore, a security administrator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(possibly Dirk in this role) must have downgrade authority and must be able to perform the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downgrade outside the BLP model. The dotted line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13.2d connecting f4 with c1-s-read indicates that this connection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been generated by the default BLP rules but by a system operation.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5B03D1-79D1-7149-AC1C-DCCAB2761278}" type="slidenum">
              <a:rPr lang="en-AU"/>
              <a:pPr/>
              <a:t>11</a:t>
            </a:fld>
            <a:endParaRPr lang="en-AU" dirty="0"/>
          </a:p>
        </p:txBody>
      </p:sp>
      <p:sp>
        <p:nvSpPr>
          <p:cNvPr id="2263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5. Carla writes the answers to the exam into a file f5. She creates the file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c1-t so that only Dirk can read the file. This is an example of writing up,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is not forbidden by the BLP rules. Carla can still see her answers at 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workstation but cannot access f5 for reading.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discussion illustrates some critical practical limitations of the BLP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First, as noted in step 4, the BLP model has no provision to manage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“downgrade” of objects, even though the requirements for multilevel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recognize that such a flow of information from a higher to a lower level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required, provided it reflects the will of an authorized user. Hence, any practical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implementation of a multilevel system has to support such a process in a controlled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monitored manner. Related to this is another concern. A subject constrained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BLP model can only be “editing” (reading and writing) a file at one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while also viewing files at the same or lower levels. If the new document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consolidates information from a range of sources and levels, some of that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now classified at a higher level than it was originally. This is known as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creep and is a well-known concern when managing multilevel information.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Again, some process of managed downgrading of information is needed to restore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reasonable classification levels.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C6F2C-03DA-ED40-ADDB-84C95860D534}" type="slidenum">
              <a:rPr lang="en-AU"/>
              <a:pPr/>
              <a:t>12</a:t>
            </a:fld>
            <a:endParaRPr lang="en-AU" dirty="0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[BELL75] outlines an implementation of MLS on the Multics operating system.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begin with a brief description of the relevant aspects of Multics.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Multics is a time-sharing operating system that was developed by a group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 MIT known as Project MAC (multiple-access computers) in the 1960s. Multics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was not just years but decades ahead of its time. Even by the mid-1980s, almost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20 years after it became operational, Multics had superior security features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greater sophistication in the user interface and other areas than other contemporary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mainframe operating systems.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Both memory management and the file system in Multics are based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concept of segments. Virtual memory is segmented. For most hardware platforms,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paging is also used. In any case, the working space of a process is assigned to a segment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a process may create one or more data segments for use during execution.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in the file system is defined as a segment. Thus, the OS uses the same mechanism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load a data segment from virtual memory into main memory and to load a 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virtual memory into main memory. Segments are arranged hierarchically,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root directory down to individual segments.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Multics manages the virtual address space by means of a descriptor segment,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is associated with a process and which has one entry for each segment in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memory accessible by this process. The descriptor segment base register points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start of the descriptor segment for the process that is currently executing.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descriptor entry includes a pointer to the start of the segment in virtual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plus protection information, in the form of read, write, and execute bits, which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individually set to ON or OFF. The protection information found in a segment’s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descriptor is derived from the access control list for the segment.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MLS, two additional features are required. A process-level table includes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entry of each active process, and the entry indicates the security clearance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process. Associated with each segment is a security level, which is stored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parent directory segment of the segment in question.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Corresponding to the security state of the BLP model 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, M , f , H ) is a set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Multics data structures ( Figure 13.3 ). The correspondence is as follows: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b: Segment descriptor word. The descriptor segment identifies the subject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(process). The segment pointer in segment descriptor word identifies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object (data segment). The three access control bits in the segment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descriptor word identify the access mode.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M: Access control list.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f: Information in the directory segment and in the process-level table.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H: Hierarchical segment structure.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these data structures, Multics can enforce discretionary and mandatory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control. When a process attempts an access to a segment, it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the desired access permission as specified by the access control list. Also,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its security clearance is compared to the security classification of the segment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accessed to determine if the simple security rule and *-property security rule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satisfied.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553FE0-5569-F24C-9151-C4282BAB2208}" type="slidenum">
              <a:rPr lang="en-AU"/>
              <a:pPr/>
              <a:t>13</a:t>
            </a:fld>
            <a:endParaRPr lang="en-AU" dirty="0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BLP model deals with confidentiality and is concerned with unauthorized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disclosure of information. The Biba [BIBA77] models deals with integrity and is concerned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unauthorized modification of data. The Biba model is intended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deal with the case in which there is data that must be visible to users at multiple or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levels but should only be modified in controlled ways by authorized agents.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basic elements of the Biba model have the same structure as the BLP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As with BLP, the Biba model deals with subjects and objects. Each subject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object is assigned an integrity level, denoted as 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 and I( O ) for subject 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 , respectively. A simple hierarchical classification can be used, in which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 strict ordering of levels from lowest to highest. As in the BLP model, it is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 to add a set of categories to the classification scheme; this we ignore here.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considers the following access modes: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Modify: To write or update information in an object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Observe: To read information in an object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Execute: To execute an object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Invoke: Communication from one subject to another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three modes are analogous to BLP access modes. The invoke mode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new. Biba then proposes a number of alternative policies that can be imposed on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The most relevant is the strict integrity policy, based on the following rules: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integrity: A subject can modify an object only if the integrity level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dominates the integrity level of the object: 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</a:t>
            </a:r>
            <a:r>
              <a:rPr lang="en-US" dirty="0" smtClean="0"/>
              <a:t> ≥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Integrity confinement: A subject can read an object only if the integrity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subject is dominated by the integrity level of the object: 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 </a:t>
            </a:r>
            <a:r>
              <a:rPr lang="en-US" dirty="0" smtClean="0"/>
              <a:t>≤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Invocation property: A subject can invoke another subject only if the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the first subject dominates the integrity level of the second subject: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</a:t>
            </a:r>
            <a:r>
              <a:rPr lang="en-US" dirty="0" smtClean="0"/>
              <a:t>≥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two rules are analogous to those of the BLP model but are concerned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integrity and reverse the significance of read and write. The simple integrity rule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logical write-up restriction that prevents contamination of high-integrity data.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13.4 illustrates the need for the integrity confinement rule. A low-integrity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may read low-integrity data but is prevented from contaminating a high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with that data by the simple integrity rule. If only this rule is in force,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high-integrity process could conceivably copy low-integrity data into a high-integrity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file. Normally, one would trust a high-integrity process to not contaminate a high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file, but either an error in the process code or a Trojan horse could result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contamination; hence the need for the integrity confinement rule.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553FE0-5569-F24C-9151-C4282BAB2208}" type="slidenum">
              <a:rPr lang="en-AU"/>
              <a:pPr/>
              <a:t>14</a:t>
            </a:fld>
            <a:endParaRPr lang="en-AU" dirty="0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BLP model deals with confidentiality and is concerned with unauthorized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disclosure of information. The Biba [BIBA77] models deals with integrity and is concerned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unauthorized modification of data. The Biba model is intended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deal with the case in which there is data that must be visible to users at multiple or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levels but should only be modified in controlled ways by authorized agents.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basic elements of the Biba model have the same structure as the BLP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As with BLP, the Biba model deals with subjects and objects. Each subject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object is assigned an integrity level, denoted as 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 and I( O ) for subject 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 , respectively. A simple hierarchical classification can be used, in which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 strict ordering of levels from lowest to highest. As in the BLP model, it is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 to add a set of categories to the classification scheme; this we ignore here.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considers the following access modes: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Modify: To write or update information in an object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Observe: To read information in an object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Execute: To execute an object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Invoke: Communication from one subject to another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three modes are analogous to BLP access modes. The invoke mode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new. Biba then proposes a number of alternative policies that can be imposed on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The most relevant is the strict integrity policy, based on the following rules: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integrity: A subject can modify an object only if the integrity level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dominates the integrity level of the object: 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</a:t>
            </a:r>
            <a:r>
              <a:rPr lang="en-US" dirty="0" smtClean="0"/>
              <a:t> ≥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Integrity confinement: A subject can read an object only if the integrity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subject is dominated by the integrity level of the object: 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 </a:t>
            </a:r>
            <a:r>
              <a:rPr lang="en-US" dirty="0" smtClean="0"/>
              <a:t>≤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Invocation property: A subject can invoke another subject only if the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the first subject dominates the integrity level of the second subject: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</a:t>
            </a:r>
            <a:r>
              <a:rPr lang="en-US" dirty="0" smtClean="0"/>
              <a:t>≥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two rules are analogous to those of the BLP model but are concerned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integrity and reverse the significance of read and write. The simple integrity rule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logical write-up restriction that prevents contamination of high-integrity data.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13.4 illustrates the need for the integrity confinement rule. A low-integrity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may read low-integrity data but is prevented from contaminating a high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with that data by the simple integrity rule. If only this rule is in force,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high-integrity process could conceivably copy low-integrity data into a high-integrity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file. Normally, one would trust a high-integrity process to not contaminate a high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file, but either an error in the process code or a Trojan horse could result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contamination; hence the need for the integrity confinement rule.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more elaborate and perhaps more practical integrity model was proposed by Clark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Wilson [CLAR87]. The Clark-Wilson model (CWM) is aimed at commercial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rather than military applications and closely models real commercial operations.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 is based on two concepts that are traditionally used to enforce commercial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policies: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Well-formed transactions: A user should not manipulate data arbitrarily, but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only in constrained ways that preserve or ensure the integrity of the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Separation of duty among users: Any person permitted to create or certify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well-formed transaction may not be permitted to execute it (at least against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production data).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imposes integrity controls on data and the transactions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manipulate the data. The principal components of the model are as follows: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29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6E291-C509-944A-8D98-E599B828A09A}" type="slidenum">
              <a:rPr lang="en-AU"/>
              <a:pPr/>
              <a:t>16</a:t>
            </a:fld>
            <a:endParaRPr lang="en-AU" dirty="0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Constrained data items (CDIs): Subject to strict integrity controls.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Unconstrained data items (UDIs): Unchecked data items. An example is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text 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Integrity verification procedures (IVPs): Intended to assure that all CDIs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conform to some application-specific model of integrity and consistency.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Transformation procedures (TPs): System transactions that change the set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CDIs from one consistent state to another.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CWM enforces integrity by means of certification and enforcement rules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TPs.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Certification rules are security policy restrictions on the behavior of IVPs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TPs.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Enforcement rules are built-in system security mechanisms that achieve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objectives of the certification rules. The rules are as follows: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Cl: All IVPs must properly ensure that all CDIs are in a valid state at the time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IVP is run.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C2: All TPs must be certified to be valid. That is, they must take a CDI to a valid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final state, given that it is in a valid state to begin with. For each TP,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set of CDIs that it may manipulate, the security officer must specify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relation, which defines that execution. A relation is thus of the form (TPi,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(CDIa, CDIb, CDIc . . . )), where the list of CDIs defines a particular set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arguments for which the TP has been certified.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El: The system must maintain the list of relations specified in rule C2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must ensure that the only manipulation of any CDI is by a TP, where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 is operating on the CDI as specified in some relation.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E2: The system must maintain a list of relations of the form (UserID, TPi,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(CDIa, CDIb, CDIc, . . . )), which relates a user, a TP, and the data objects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TP may reference on behalf of that user. It must ensure that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executions described in one of the relations are performed.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C3: The list of relations in E2 must be certified to meet the separation of duty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E3: The system must authenticate the identity of each user attempting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execute a TP.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C4: All TPs must be certified to write to an append-only CDI (the log) all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necessary to permit the nature of the operation to be reconstructed.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C5: Any TP that takes a UDI as an input value must be certified to perform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only valid transformations, or else no transformations, for any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value of the UDI. The transformation should take the input from a UDI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 CDI, or the UDI is rejected. Typically, this is an edit program.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E4: Only the agent permitted to certify entities may change the list of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entities associated with other entities: specifically, the list of TPs associated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 CDI and the list of users associated with a TP. An agent that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certify an entity may not have any execute rights with respect to that entity.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13.5 illustrates the rules. The rules combine to form a two-part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assurance facility, in which certification is done by a security officer with respect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integrity policy, and enforcement is done by the system.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46194-00C9-D242-95F3-44344248B0B2}" type="slidenum">
              <a:rPr lang="en-AU"/>
              <a:pPr/>
              <a:t>18</a:t>
            </a:fld>
            <a:endParaRPr lang="en-AU" dirty="0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enforce the Chinese wall policy, two rules are needed. To indicate the similarity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two BLP rules, the authors gave them the same names. The first rule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simple security rule: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security rule: A subject S can read on object O only if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O is in the same DS as an object already accessed by S,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O belongs to a CI from which S has not yet accessed any information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Figures 13.6b and c illustrate the operation of this rule. Assume that at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point, John has made his first read request to any object in this set for an object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Bank A DS. Because John has not previously accessed an object in any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DS in CI 1, the access is granted. Further, the system must remember that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been granted so that any subsequent request for access to an object in the Bank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DS will be denied. Any request for access to other objects in the Bank A DS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granted. At a later time, John requests access to an object in the Oil A DS. Because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is no conflict, this access is granted, but a wall is set up prohibiting subsequent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to the Oil B DS. Similarly, Figure 13.6c reflects the access history of Jane.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simple security rule does not prevent an indirect flow of information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cause a conflict of interest. In our example, John has access to Oil A DS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Bank A DS; Jane has access to Oil B DS and Bank A DS. If John is allowed to read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the Oil A DS and write into the Bank A DS, John may transfer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about Oil A into the Bank A DS; this is indicated by changing the value of the first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under the Bank A DS to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 . The data can then subsequently be read by Jane.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Thus, Jane would have access to information about both Oil A and Oil B, creating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conflict of interest. To prevent this, the CWM has a second rule: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*-property rule: A subject S can write an object O only if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 can read O according to the simple security rule,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All objects that S can read are in the same DS as O.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Put another way, either subject cannot write at all, or a subject’s access (both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read and write) is limited to a single dataset. Thus, in Figure 13.6 , neither John nor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Jane has write access to any objects in the overall universe of data.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*-property rule is quite restrictive. However, in many cases, a user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needs read access because the user is performing some analysis role.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somewhat ease the write restriction, the model includes the concept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sanitized data . In essence, sanitized data are data that may be derived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corporate data but that cannot be used to discover the corporation’s identity.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DS consisting solely of sanitized data need not be protected by a wall; thus the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CWM rules do not apply to such DSs.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models described in the preceding two sections are all aimed at enhancing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trust that users and administrators have in the security of a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system. The concept of trust in the context of computer security goes back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early 1970s, spurred on by the U.S. Department of Defense initiative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funding in this area. Early efforts were aimed to developing security models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then designing and implementing hardware/software platforms to achieve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trust. Because of cost and performance issues, trusted systems did not gain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serious foothold in the commercial market. More recently, the interest in trust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reemerged, with the work on trusted computer platforms, a topic we explore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Section 13.5 . In this section, we examine some basic concepts and implications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trusted systems.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useful terminology related to trusted systems is listed in Table 13.1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20</a:t>
            </a:fld>
            <a:endParaRPr lang="en-AU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13B48C-44C6-474F-8CC0-D1C7A8D92638}" type="slidenum">
              <a:rPr lang="en-AU"/>
              <a:pPr/>
              <a:t>21</a:t>
            </a:fld>
            <a:endParaRPr lang="en-AU" dirty="0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 work on trusted computers and trusted operating systems was based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reference monitor concept, depicted in Figure 13.7 . The reference monitor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controlling element in the hardware and operating system of a computer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regulates the access of subjects to objects on the basis of security parameters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and object. The reference monitor has access to a file, known as the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kernel database , that lists the access privileges (security clearance)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subject and the protection attributes (classification level) of each object.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reference monitor enforces the security rules (no read up, no write down) and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 properties: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Complete mediation: The security rules are enforced on every access, not just,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example, when a file is opened.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Isolation: The reference monitor and database are protected from unauthorized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modification.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Verifiability: The reference monitor’s correctness must be provable.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is, it must be possible to demonstrate mathematically that the reference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monitor enforces the security rules and provides complete mediation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isolation.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are stiff requirements. The requirement for complete mediation means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every access to data within main memory and on disk and tape must be mediated.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Pure software implementations impose too high a performance penalty to be practical;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solution must be at least partly in hardware. The requirement for isolation means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it must not be possible for an attacker, no matter how clever, to change the logic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reference monitor or the contents of the security kernel database. Finally,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 for mathematical proof is formidable for something as complex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general-purpose computer. A system that can provide such verification is referred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trustworthy system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final element illustrated in Figure 13.7 is an audit file. Important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events, such as detected security violations and authorized changes to the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kernel database, are stored in the audit 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an effort to meet its own needs and as a service to the public, the U.S.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Department of Defense in 1981 established the Computer Security Center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National Security Agency (NSA) with the goal of encouraging the widespread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availability of trusted computer systems. This goal is realized through the center’s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Commercial Product Evaluation Program. In essence, the center attempts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evaluate commercially available products as meeting the security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just outlined. The center classifies evaluated products according to the range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features that they provide. These evaluations are needed for Department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Defense procurements but are published and freely available. Hence,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serve as guidance to commercial customers for the purchase of commercially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available, off-the-shelf equipment.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chapter deals with a number of interrelated topics having to do with the degree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confidence users and implementers can have in security functions and services: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Formal models for computer security: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Multilevel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Trusted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Mandatory access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Security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2</a:t>
            </a:fld>
            <a:endParaRPr lang="en-AU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A3D9D2-10C9-0B4D-B62E-3217EF344905}" type="slidenum">
              <a:rPr lang="en-AU"/>
              <a:pPr/>
              <a:t>22</a:t>
            </a:fld>
            <a:endParaRPr lang="en-AU" dirty="0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One way to secure against Trojan horse attacks is the use of a secure, trusted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operating system. Figure 13.8 illustrates an example. In this case, a Trojan horse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used to get around the standard security mechanism used by most file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operating systems: the access control list. In this example, a user named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Bob interacts through a program with a data file containing the critically sensitive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character string “CPE170KS.” User Bob has created the file with read/write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permission provided only to programs executing on his own behalf: that is,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processes that are owned by Bob may access the 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Trojan horse attack begins when a hostile user, named Alice, gains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legitimate access to the system and installs both a Trojan horse program and a private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to be used in the attack as a “back pocket.” Alice gives read/write permission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herself for this file and gives Bob write-only permission ( Figure 13.8a ). Alice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now induces Bob to invoke the Trojan horse program, perhaps by advertising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a useful utility. When the program detects that it is being executed by Bob,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reads the sensitive character string from Bob’s file and copies it into Alice’s back pocket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( Figure 13.8b ). Both the read and write operations satisfy the constraints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imposed by access control lists. Alice then has only to access Bob’s file at a later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 to learn the value of the string.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Now consider the use of a secure operating system in this scenario ( Figure 13.8c 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levels are assigned to subjects at logon on the basis of criteria such as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terminal from which the computer is being accessed and the user involved, as identified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password/ID. In this example, there are two security levels, sensitive and public,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ordered so that sensitive is higher than public. Processes owned by Bob and Bob’s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are assigned the security level sensitive. Alice’s file and processes are restricted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public. If Bob invokes the Trojan horse program ( Figure 13.8d ), that program acquires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Bob’s security level. It is therefore able, under the simple security property, to observe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sensitive character string. When the program attempts to store the string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public file (the back-pocket file), however, the *-property is violated and the attempt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disallowed by the reference monitor. Thus, the attempt to write into the back-pocket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is denied even though the access control list permits it: The security policy takes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precedence over the access control list mechanism.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4E64C-CB0E-7147-9BC7-0F6F9A936A67}" type="slidenum">
              <a:rPr lang="en-AU"/>
              <a:pPr/>
              <a:t>23</a:t>
            </a:fld>
            <a:endParaRPr lang="en-AU" dirty="0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Multilevel security is of interest when there is a requirement to maintain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resource, such as a file system or database in which multiple levels of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sensitivity are defined. The hierarchy could be as simple as two levels (e.g., public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proprietary) or could have many levels (e.g., the military unclassified,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restricted, confidential, secret, top secret). The preceding three sections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introduced us to the essential elements of multilevel security. In this section,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look at two applications areas where MLS concepts have been applied: role-based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control system and database security.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[OSBO00] shows how a rule-based access control (RBAC) system can be used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 the BLP multilevel security rules. Recall that the ANSI standard RBAC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specification included the concept of administrative functions, which provide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capability to create, delete, and maintain RBAC elements and relations.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useful here to assign special administrative roles to these functions. With this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mind, Table 13.2 summarizes the components of an RBAC.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 formal specification indicates how a RBAC system can be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implement MLS access:</a:t>
            </a:r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1" dirty="0" smtClean="0">
                <a:latin typeface="Times New Roman" pitchFamily="-109" charset="0"/>
              </a:rPr>
              <a:t>Constraint on Users: </a:t>
            </a:r>
            <a:r>
              <a:rPr lang="en-US" dirty="0" smtClean="0">
                <a:latin typeface="Times New Roman" pitchFamily="-109" charset="0"/>
              </a:rPr>
              <a:t>For each user 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 in the set of users 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, a security clearance L(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) is assigned. Formally,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 [L(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) is given]</a:t>
            </a:r>
          </a:p>
          <a:p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1" dirty="0" smtClean="0">
                <a:latin typeface="Times New Roman" pitchFamily="-109" charset="0"/>
              </a:rPr>
              <a:t>Constraints on Permissions:</a:t>
            </a:r>
            <a:r>
              <a:rPr lang="en-US" dirty="0" smtClean="0">
                <a:latin typeface="Times New Roman" pitchFamily="-109" charset="0"/>
              </a:rPr>
              <a:t> Each permission assigns a read or write permission to an object 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 and each object has one read and one write permission. All objects have a security classification. Formally: </a:t>
            </a:r>
            <a:r>
              <a:rPr lang="en-US" i="1" dirty="0" smtClean="0">
                <a:latin typeface="Times New Roman" pitchFamily="-109" charset="0"/>
              </a:rPr>
              <a:t>P</a:t>
            </a:r>
            <a:r>
              <a:rPr lang="en-US" dirty="0" smtClean="0">
                <a:latin typeface="Times New Roman" pitchFamily="-109" charset="0"/>
              </a:rPr>
              <a:t> = {(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), 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</a:t>
            </a:r>
            <a:r>
              <a:rPr lang="en-US" i="1" dirty="0" smtClean="0">
                <a:latin typeface="Times New Roman" pitchFamily="-109" charset="0"/>
              </a:rPr>
              <a:t>w</a:t>
            </a:r>
            <a:r>
              <a:rPr lang="en-US" dirty="0" smtClean="0">
                <a:latin typeface="Times New Roman" pitchFamily="-109" charset="0"/>
              </a:rPr>
              <a:t>) | 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 is an object in the system};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P</a:t>
            </a:r>
            <a:r>
              <a:rPr lang="en-US" dirty="0" smtClean="0">
                <a:latin typeface="Times New Roman" pitchFamily="-109" charset="0"/>
              </a:rPr>
              <a:t> [L(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) is given]</a:t>
            </a:r>
          </a:p>
          <a:p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1" dirty="0" smtClean="0">
                <a:latin typeface="Times New Roman" pitchFamily="-109" charset="0"/>
              </a:rPr>
              <a:t>Definitions: </a:t>
            </a:r>
            <a:r>
              <a:rPr lang="en-US" dirty="0" smtClean="0">
                <a:latin typeface="Times New Roman" pitchFamily="-109" charset="0"/>
              </a:rPr>
              <a:t>The read-level of a role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, denoted r-level(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), is the least upper bound of the security levels of the objects for which 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 is in the permissions of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. The w-level of a role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 (denoted w-level(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)) is the greatest lower bound of the security levels of the objects 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 for which (</a:t>
            </a:r>
            <a:r>
              <a:rPr lang="en-US" i="1" dirty="0" smtClean="0">
                <a:latin typeface="Times New Roman" pitchFamily="-109" charset="0"/>
              </a:rPr>
              <a:t>o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w</a:t>
            </a:r>
            <a:r>
              <a:rPr lang="en-US" dirty="0" smtClean="0">
                <a:latin typeface="Times New Roman" pitchFamily="-109" charset="0"/>
              </a:rPr>
              <a:t>) is in the permissions of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, if such a glb exists. If the glb does not exist, the w-level is undefined.</a:t>
            </a:r>
          </a:p>
          <a:p>
            <a:endParaRPr lang="en-US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1" dirty="0" smtClean="0">
                <a:latin typeface="Times New Roman" pitchFamily="-109" charset="0"/>
              </a:rPr>
              <a:t>Constraint on UA (</a:t>
            </a:r>
            <a:r>
              <a:rPr lang="en-US" dirty="0" smtClean="0">
                <a:latin typeface="Times New Roman" pitchFamily="-109" charset="0"/>
              </a:rPr>
              <a:t>user-role assignments</a:t>
            </a:r>
            <a:r>
              <a:rPr lang="en-US" b="1" dirty="0" smtClean="0">
                <a:latin typeface="Times New Roman" pitchFamily="-109" charset="0"/>
              </a:rPr>
              <a:t>):</a:t>
            </a:r>
            <a:r>
              <a:rPr lang="en-US" dirty="0" smtClean="0">
                <a:latin typeface="Times New Roman" pitchFamily="-109" charset="0"/>
              </a:rPr>
              <a:t> Each role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 has a defined write-level w-level(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). For each user assignment, the clearance of the user must dominate the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-level of the role and be dominated by the </a:t>
            </a:r>
            <a:r>
              <a:rPr lang="en-US" i="1" dirty="0" smtClean="0">
                <a:latin typeface="Times New Roman" pitchFamily="-109" charset="0"/>
              </a:rPr>
              <a:t>w</a:t>
            </a:r>
            <a:r>
              <a:rPr lang="en-US" dirty="0" smtClean="0">
                <a:latin typeface="Times New Roman" pitchFamily="-109" charset="0"/>
              </a:rPr>
              <a:t>-level of the role. Formally: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UA</a:t>
            </a:r>
            <a:r>
              <a:rPr lang="en-US" dirty="0" smtClean="0">
                <a:latin typeface="Times New Roman" pitchFamily="-109" charset="0"/>
              </a:rPr>
              <a:t> [w-level(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 is defined];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dirty="0" smtClean="0">
                <a:latin typeface="Times New Roman" pitchFamily="-109" charset="0"/>
              </a:rPr>
              <a:t>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UA</a:t>
            </a:r>
            <a:r>
              <a:rPr lang="en-US" dirty="0" smtClean="0">
                <a:latin typeface="Times New Roman" pitchFamily="-109" charset="0"/>
              </a:rPr>
              <a:t> [L(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) ≥ r-level(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)];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dirty="0" smtClean="0">
                <a:latin typeface="Times New Roman" pitchFamily="-109" charset="0"/>
              </a:rPr>
              <a:t>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, 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 </a:t>
            </a:r>
            <a:r>
              <a:rPr lang="en-US" dirty="0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dirty="0" smtClean="0">
                <a:latin typeface="Times New Roman" pitchFamily="-109" charset="0"/>
              </a:rPr>
              <a:t> </a:t>
            </a:r>
            <a:r>
              <a:rPr lang="en-US" i="1" dirty="0" smtClean="0">
                <a:latin typeface="Times New Roman" pitchFamily="-109" charset="0"/>
              </a:rPr>
              <a:t>UA</a:t>
            </a:r>
            <a:r>
              <a:rPr lang="en-US" dirty="0" smtClean="0">
                <a:latin typeface="Times New Roman" pitchFamily="-109" charset="0"/>
              </a:rPr>
              <a:t> [L(</a:t>
            </a:r>
            <a:r>
              <a:rPr lang="en-US" i="1" dirty="0" smtClean="0">
                <a:latin typeface="Times New Roman" pitchFamily="-109" charset="0"/>
              </a:rPr>
              <a:t>u</a:t>
            </a:r>
            <a:r>
              <a:rPr lang="en-US" dirty="0" smtClean="0">
                <a:latin typeface="Times New Roman" pitchFamily="-109" charset="0"/>
              </a:rPr>
              <a:t>) ≤ w-level(</a:t>
            </a:r>
            <a:r>
              <a:rPr lang="en-US" i="1" dirty="0" smtClean="0">
                <a:latin typeface="Times New Roman" pitchFamily="-109" charset="0"/>
              </a:rPr>
              <a:t>r</a:t>
            </a:r>
            <a:r>
              <a:rPr lang="en-US" dirty="0" smtClean="0">
                <a:latin typeface="Times New Roman" pitchFamily="-109" charset="0"/>
              </a:rPr>
              <a:t>)].</a:t>
            </a:r>
          </a:p>
          <a:p>
            <a:endParaRPr lang="en-US" dirty="0" smtClean="0">
              <a:latin typeface="Times New Roman" pitchFamily="-109" charset="0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preceding definitions and constraints enforce the BLP model. A role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 access permissions for multiple objects. The r-level of the role indicates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highest security classification for the objects assigned to the role. Thus, the simple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property (no read up) demands that a user can be assigned to a role only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user’s clearance is at least as high as the r-level of the role. Similarly, the w-level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role indicates the lowest security classification of its objects. The *-security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property (no write down) demands that a user be assigned to a role only if the user’s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clearance is no higher than the w-level of the role.</a:t>
            </a:r>
            <a:endParaRPr lang="en-US" dirty="0" smtClean="0">
              <a:latin typeface="Times New Roman" pitchFamily="-10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24</a:t>
            </a:fld>
            <a:endParaRPr lang="en-AU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A4F847-D68B-6B47-A2C3-F2BDA0F8C5CB}" type="slidenum">
              <a:rPr lang="en-AU"/>
              <a:pPr/>
              <a:t>25</a:t>
            </a:fld>
            <a:endParaRPr lang="en-AU" dirty="0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13.9 is an example of a possible role hierarchy for a system with unclassified,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secret, and top secret security classifications. Roles are indicated by type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access and classification level of objects. For example, the role (ru, rs) includes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read access to some unclassified and some secret objects. Each role may have permissions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inherited because of the role hierarchy. Role ru1 has read access to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unclassified objects; role ru2 inherits these permissions and has additional read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to objects at the unclassified level. The (ru, ws) role contains permissions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read some unclassified objects and write some secret objects. This role could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assigned in UA to either unclassified or secret users. The role at the upper right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cannot be assigned to any user without violating either the simple security property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the *-property.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28D37A-5772-E546-828D-4F9CDC1D2E72}" type="slidenum">
              <a:rPr lang="en-AU"/>
              <a:pPr/>
              <a:t>26</a:t>
            </a:fld>
            <a:endParaRPr lang="en-AU" dirty="0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addition of multilevel security to a database system increases the complexity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access control function and of the design of the database itself. One key issue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granularity of classification. The following are possible methods of imposing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multilevel security on a relational database, in terms of the granularity of classification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 Figure 13.10 ):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Entire database: This simple approach is easily accomplished on an MLS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platform. An entire database, such as a financial or personnel database,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could be classified as confidential or restricted and maintained on a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other files.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Individual tables (relations): For some applications, it is appropriate to assign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at the table level. In the example of Figure 13.10a , two levels of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are defined: unrestricted (U) and restricted (R). The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table contains sensitive salary information and is classified restricted, while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Department table is unrestricted. This level of granularity is relatively easy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implement and enforce.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Individual columns (attributes): A security administrator may choose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determine classification on the basis of attributes, so that selected columns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classified. In the example of Figure 13.10b , the administrator determines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salary information and the identity of department managers is restricted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F31E-08E9-6844-B3E6-2B3139BB2891}" type="slidenum">
              <a:rPr lang="en-AU"/>
              <a:pPr/>
              <a:t>27</a:t>
            </a:fld>
            <a:endParaRPr lang="en-AU" dirty="0"/>
          </a:p>
        </p:txBody>
      </p:sp>
      <p:sp>
        <p:nvSpPr>
          <p:cNvPr id="2498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Individual rows (tuples): In other circumstances, it may make sense to assign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levels on the basis of individual rows that match certain properties.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example of Figure 13.10c , all rows in the Department table that contain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relating to the Accounts Department (Dept. ID  4), and all rows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Employee table for which the Salary is greater than 50K are restricted.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Individual elements: The most difficult scheme to implement and manage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one in which individual elements may be selectively classified. In the example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Figure 13.10d , salary information and the identity of the manager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Accounts Department are restricted.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granularity of the classification scheme affects the way in which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 is enforced. In particular, efforts to prevent inference depend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granularity of the classification.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78EA5-1370-AC42-8740-F315634DB46E}" type="slidenum">
              <a:rPr lang="en-AU"/>
              <a:pPr/>
              <a:t>28</a:t>
            </a:fld>
            <a:endParaRPr lang="en-AU" dirty="0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read access, a database system needs to enforce the simple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rule (no read up). This is straightforward if the classification granularity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entire database or at the table level. Consider now a database classified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column (attribute). For example, in Figure13.10b, suppose that a user with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unrestricted clearance issues the following SQL query: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 Ename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	FROM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	WHERE Salary &gt; 50K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query returns only unrestricted data but reveals restricted information, namely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whether any employees have a salary greater than 50K and, if so, which employees.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type of security violation can be addressed by considering not only the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returned to the user but also any data that must be accessed to satisfy the query.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this case, the query requires access to the Salary attribute, which is unauthorized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this user; therefore, the query is rejected.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classification is by row (tuple) rather than column, then the preceding query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does not pose an inference problem. Figure 13.10c shows that in the Employee table,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rows corresponding to salaries greater than 50K are restricted. Because all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records will be removed from the response to the preceding query, the inference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just discussed cannot occur. However, some information may be inferred, because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null response indicates either that salaries above 50 are restricted, or no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a salary greater than 50K.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classification by rows instead of columns creates other inference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problems. For example, suppose we add a new Projects table to the database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Figure13.10c consisting of attributes Eid, ProjectID, and ProjectName, where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Eid field in the Employee and Projects tables can be joined. Suppose that all records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Projects table are unrestricted except for projects with ProjectID 500 through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599. Consider the following request: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 Ename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	WHERE Employee.Eid  Projects.Eid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	AND Projects.ProjectID  500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request, if granted, returns information from the Employee table, which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unrestricted, although it reveals restricted information, namely that the selected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employees are assigned to project 500. As before, the database system must consider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just the data returned to the user but any data that must be accessed to satisfy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query.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by element does not introduce any new considerations.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must prevent not only a read up but also a query that must access higher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elements in order to satisfy the query.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a general comment, we can say that dealing with read access is far simpler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classification granularity is database or table. If the entire database has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single classification, then no new inference issues are raised. The same is true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by table. If some finer-grained classification seems desirable, it might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possible to achieve the same effect by splitting tables.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88E256-BFB5-564A-B829-BA1C9C476ACD}" type="slidenum">
              <a:rPr lang="en-AU"/>
              <a:pPr/>
              <a:t>29</a:t>
            </a:fld>
            <a:endParaRPr lang="en-AU" dirty="0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write access, a database system needs to enforce the *-security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rule (no write down). But this is not as simple as it may seem. Consider the following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situation. Suppose the classification granularity is finer than the table level (i.e.,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column, by row, or by element) and that a user with a low clearance (unrestricted)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requests the insertion of a row with the same primary key as an existing row where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row or one of its elements is at a higher level. The DBMS has essentially three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choices: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Notify the user that a row with the same primary key already exists and reject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insertions. This is undesirable because it informs the user of the existence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higher-level row with the specified primary key value.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Replace the existing row with the new row classified at the lower level.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undesirable because it would allow the user to overwrite data not visible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user, thus compromising data integrity.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Insert the new row at the lower level without modifying the existing row 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higher level. This is 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polyinstantiation . This avoids the inference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 integrity problems but creates a database with conflicting entries.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same alternatives apply when a user attempts to update a row rather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insert a row. To illustrate the effect of polyinstantiation, consider the following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query applied to Figure 13.10c by a user with a low clearance (U).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INSERT INTO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VALUES (James,8,35K,9664,U)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table already contains a row for James with a higher salary level,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necessitates classifying the row as restricted. This new tuple would have an unrestricted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classification. The same effect would be produced by an update: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UPDATE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SET Salary35K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WHERE Eid9664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result is unsettling ( Figure 13.11 ). Clearly, James can only have one salary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therefore one of the two rows is false. The motivation for this is to prevent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inference. If a unrestricted user queries the salary of James in the original database,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user’s request is rejected and the user may infer that salary is greater than 50K.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inclusion of the “false” row provides a form of cover for the true salary of James.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Although the approach may appear unsatisfactory, there have been a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designs and implementations of polyinstantiation [BERT95].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problem can be avoided by using a classification granularity of database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table, and in many applications, such granularity is all that is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30</a:t>
            </a:fld>
            <a:endParaRPr lang="en-AU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837EA-EB8D-1B4A-A63E-EDC2133FCB4A}" type="slidenum">
              <a:rPr lang="en-AU"/>
              <a:pPr/>
              <a:t>31</a:t>
            </a:fld>
            <a:endParaRPr lang="en-AU" dirty="0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trusted platform module (TPM) is a concept being standardized by an industry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consortium, the Trusted Computing Group. The TPM is a hardware module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at the heart of a hardware/software approach to trusted computing. Indeed,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term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trusted computing (TC) is now used in the industry to refer to this type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hardware/software approach.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TC approach employs a TPM chip in personal computer motherboard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a smart card or integrated into the main processor, together with hardware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software that in some sense has been approved or certified to work with the TPM.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can briefly describe the TC approach as follows. The TPM generates keys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shares with vulnerable components that pass data around the system, such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storage devices, memory components, and audio/visual hardware. The keys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 to encrypt the data that flow throughout the machine. The TPM also works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TC-enabled software, including the OS and applications. The software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assured that the data it receives are trustworthy, and the system can be assured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software itself is trustworthy.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achieve these features, TC provides three basic services: authenticated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boot, certification, and encryption.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014058-72A5-404C-8808-D7A967D2C53A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Two historical facts highlight a fundamental problem that needs to be addressed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area of computer security. First, all complex software systems have eventually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revealed flaws or bugs that subsequently needed to be fixed. A good discussion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can be found in the classic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Mythical Man-Month [BROO95]. Second,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extraordinarily difficult, if not impossible, to build a computer hardware/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that is not vulnerable to a variety of security attacks. An illustration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difficulty is the Windows NT operating system, introduced by Microsoft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early 1990s. Windows NT was promised to have a high degree of security and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far superior to previous OSs, including Microsoft’s Windows 3.0 and many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personal computer, workstation, and server OSs. Sadly, Windows NT did not deliver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this promise. This OS and its successor Windows versions have been chronically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plagued with a wide range of security vulnerabilities.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Problems to do with providing strong computer security involved both design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implementation. It is difficult, in designing any hardware or software module,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assured that the design does in fact provide the level of security that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intended. This difficulty results in many unanticipated security vulnerabilities. Even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design is in some sense correct, it is difficult, if not impossible, to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design without errors or bugs, providing yet another host of vulnerabilities.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problems have led to a desire to develop a method to prove, logically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mathematically, that a particular design does satisfy a stated set of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 and that the implementation of that design faithfully conforms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 specification. To this end, security researchers have attempted to develop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formal models of computer security that can be used to verify security designs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Initially, research in this area was funded by the U.S. Department of Defense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considerable progress was made in developing models and in applying them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prototype systems. That funding has greatly diminished as have attempts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build formal models of complex systems. Nevertheless, such models have value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providing a discipline and a uniformity in defining a design approach to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 [BELL05]. In this section, we look at perhaps the most influential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computer security model, the Bell-LaPadula (BLP) model [BELL73, BELL75].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Several other models are examined in Section 13.2 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03801-8ABF-474D-943E-A1F4C59C24BC}" type="slidenum">
              <a:rPr lang="en-AU"/>
              <a:pPr/>
              <a:t>32</a:t>
            </a:fld>
            <a:endParaRPr lang="en-AU" dirty="0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authenticated boot service is responsible for booting the entire operating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in stages and assuring that each portion of the OS, as it is loaded, is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version that is approved for use. Typically, an OS boot begins with a small piece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code in the Boot ROM. This piece brings in more code from the Boot Block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hard drive and transfers execution to that code. This process continues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more and larger blocks of the OS code being brought in until the entire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boot procedure is complete and the resident OS is booted. At each stage,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TC hardware checks that valid software has been brought in. This may be done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verifying a digital signature associated with the software. The TPM keeps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tamper-evident log of the loading process, using a cryptographic hash function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detect any tampering with the log.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When the process is completed, the tamper-resistant log contains a record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establishes exactly which version of the OS and its various modules are running.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now possible to expand the trust boundary to include additional hardware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application and utility software. The TC-enabled system maintains an approved list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hardware and software components. To configure a piece of hardware or load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piece of software, the system checks whether the component is on the approved list,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whether it is digitally signed (where applicable), and that its serial number hasn’t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been revoked. The result is a configuration of hardware, system software,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applications that is in a well-defined state with approved components.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1D4B2A-F23C-454E-AA0F-8B1D3464495E}" type="slidenum">
              <a:rPr lang="en-AU"/>
              <a:pPr/>
              <a:t>33</a:t>
            </a:fld>
            <a:endParaRPr lang="en-AU" dirty="0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a configuration is achieved and logged by the TPM, the TPM can certify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configuration to other parties. The TPM can produce a digital certificate by signing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formatted description of the configuration information using the TPM’s private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key. Thus, another user, either a local user or a remote system, can have confidence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an unaltered configuration is in use because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The TPM is considered trustworthy. We do not need a further certification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TPM itself.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Only the TPM possesses this TPM’s private key. A recipient of the configuration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use the TPM’s public key to verify the signature ( Figure 2.7b 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assure that the configuration is timely, a requester issues a “challenge”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form of a random number when requesting a signed certificate from the TPM.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TPM signs a block of data consisting of the configuration information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random number appended to it. The requester therefore can verify that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certificate is both valid and up to date.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TC scheme provides for a hierarchical approach to certification.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TPM certifies the hardware/OS configuration. Then the OS can certify the presence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configuration of application programs. If a user trusts the TPM and trusts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certified version of the OS, then the user can have confidence in the application’s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configuration.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063FF-95D4-F54F-B5CB-505097FF837D}" type="slidenum">
              <a:rPr lang="en-AU"/>
              <a:pPr/>
              <a:t>34</a:t>
            </a:fld>
            <a:endParaRPr lang="en-AU" dirty="0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encryption service enables the encryption of data in such a way that the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decrypted only by a certain machine and only if that machine is in a certain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configuration. There are several aspects of this service.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First, the TPM maintains a master secret key unique to this machine.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key, the TPM generates a secret encryption key for every possible configuration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that machine. If data are encrypted while the machine is in one configuration,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 can only be decrypted using that same configuration. If a different configuration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created on the machine, the new configuration will not be able to decrypt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 encrypted by a different configuration.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scheme can be extended upward, as is done with certification. Thus,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 to provide an encryption key to an application so that the application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encrypt data, and decryption can only be done by the desired version of the desired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application running on the desired version of the desired OS. These encrypted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stored locally, only retrievable by the application that stored them, or transmitted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 peer application on a remote machine. The peer application would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in the identical configuration to decrypt the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encryption of a file proceeds in an analogous matter. In this latter case,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process requests a symmetric key to encrypt the file. The TPM then provides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encrypted version of the key to be stored with the file.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F4FE3E-A67B-7346-90F0-9BEF897B2071}" type="slidenum">
              <a:rPr lang="en-AU"/>
              <a:pPr/>
              <a:t>35</a:t>
            </a:fld>
            <a:endParaRPr lang="en-AU" dirty="0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work done by the National Security Agency and other U.S. government agencies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develop requirements and evaluation criteria for trusted systems resulted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publication of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Trusted Computer System Evaluation Criteria (TCSEC),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informally known as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Orange Book , in the early 1980s. This focused primarily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protecting information confidentiality. Subsequently, other countries started 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develop criteria based on the TCSEC but that were more flexible and adaptable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evolving nature of IT. The process of merging, extending, and consolidating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various efforts eventually resulted in the development of the 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Criteria in the late 1990s.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Common Criteria (CC) for Information Technology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Security Evaluation are ISO standards for specifying security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defining evaluation criteria. The aim of these standards is to provide greater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confidence in the security of IT products as a result of formal actions taken during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 of developing, evaluating, and operating these products.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development stage, the CC defines sets of IT requirements of known validity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can be used to establish the security requirements of prospective products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systems. Then the CC details how a specific product can be evaluated against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known requirements, to provide confirmation that it does indeed meet them,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an appropriate level of confidence. Lastly, when in operation the evolving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environment may reveal new vulnerabilities or concerns. The CC details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for responding to such changes, and possibly reevaluating the product.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successful evaluation, a particular product may be listed as CC certified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validated by the appropriate national agency, such as NIST/NSA in the United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States. That agency publishes lists of evaluated products, which are used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government and industry purchasers who need to use such products.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5E693-E3C0-1D4C-909A-CC090D69E990}" type="slidenum">
              <a:rPr lang="en-AU"/>
              <a:pPr/>
              <a:t>36</a:t>
            </a:fld>
            <a:endParaRPr lang="en-AU" dirty="0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CC defines a common set of potential security requirements for use in evaluation.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term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target of evaluation (TOE) refers to that part of the product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that is subject to evaluation. The requirements fall into two categories: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Functional requirements: Define desired security behavior. CC documents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 a set of security functional components that provide a standard way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expressing the security functional requirements for a TOE.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Assurance requirements: The basis for gaining confidence that the claimed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measures are effective and implemented correctly. CC documents establish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set of assurance components that provide a standard way of expressing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assurance requirements for a TOE.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Both functional requirements and assurance requirements are organized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classes: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 is a collection of requirements that share a common focus or intent.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of these classes contains a number of families.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 within each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family share security objectives but differ in emphasis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rigor. For example, the audit class contains six families dealing with various aspects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auditing (e.g., audit data generation, audit analysis and audit event storage).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family, in turn, contains one or more components.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component describes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specific set of security requirements and is the smallest selectable set of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 for inclusion in the structures defined in the CC.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example, the cryptographic support class of functional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includes two families: cryptographic key management and cryptographic operation.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are four components under the cryptographic key management family,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used to specify key generation algorithm and key size; key distribution method;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key access method; and key destruction method. For each component, a standard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referenced to define the requirement. Under the cryptographic operation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family, there is a single component, which specifies an algorithm and key size based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a an assigned standard.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Sets of functional and assurance components may be grouped together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reusable packages, which are known to be useful in meeting identified objectives.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example of such a package would be functional components required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Discretionary Access Controls.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Table 13.3 briefly defines the functional requirements.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area of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functional requirements , the PP defines 42 requirements from the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classes of security functional requirements ( Table 13.3 ). For example, for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auditing, the PP stipulates what the system must audit; what information must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logged; what the rules are for monitoring, operating and protecting the logs; and 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on. Functional requirements are also listed from the other functional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classes, with specific details for the smart card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37</a:t>
            </a:fld>
            <a:endParaRPr lang="en-AU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Table 13.4 briefly defines the assurance requirements.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PP defines 24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assurance requirements from the available classes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security assurance requirements ( Table 13.4 ). These requirements were chosen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demonstrate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quality of the product design and configuration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adequate protection is provided during the design and implementation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product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vendor testing of the product meets specific parameters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security functionality is not compromised during product delivery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user guidance, including product manuals pertaining to installation,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maintenance and use, are of a specified quality and appropriateness.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38</a:t>
            </a:fld>
            <a:endParaRPr lang="en-AU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BC73A1-5D98-B241-B2B0-DA781857FEF5}" type="slidenum">
              <a:rPr lang="en-AU"/>
              <a:pPr/>
              <a:t>39</a:t>
            </a:fld>
            <a:endParaRPr lang="en-AU" dirty="0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CC also defines two kinds of documents that can be generated using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CC-defined requirements.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Protection profiles (PPs): Define an implementation-independent set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security requirements and objectives for a category of products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 that meet similar consumer needs for IT security. A PP is intended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reusable and to define requirements that are known to be useful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effective in meeting the identified objectives. The PP concept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developed to support the definition of functional standards and as an aid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formulating procurement specifications. The PP reflects user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targets (STs): Contain the IT security objectives and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specific identified TOE and defines the functional and assurance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measures offered by that TOE to meet stated requirements. The ST may claim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conformance to one or more PPs and forms the basis for an evaluation. The 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supplied by a vendor or developer.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13.14 illustrates the relationship between requirements on the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hand and profiles and targets on the other. For a PP, a user can select a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components to define the requirements for the desired product. The user may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refer to predefined packages that assemble a number of requirements commonly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grouped together within a product requirements document. Similarly, a vendor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designer can select a number of components and packages to define an ST.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C8EF9-FD61-374D-9064-13CFC85AD40A}" type="slidenum">
              <a:rPr lang="en-AU"/>
              <a:pPr/>
              <a:t>40</a:t>
            </a:fld>
            <a:endParaRPr lang="en-AU" dirty="0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protection profile for a smart card, developed by the Smart Card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User Group, provides a simple example of a PP. This PP describes the IT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 for a smart card to be used in connection with sensitive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as banking industry financial payment systems. The assurance level for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PP is EAL 4, which is described in the following subsection. The PP lists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must be addressed by a product that claims to comply with this PP. The threats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Physical probing: May entail reading data from the TOE through techniques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commonly employed in IC failure analysis and IC reverse engineering efforts.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Invalid input: Invalid input may take the form of operations that are not formatted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correctly, requests for information beyond register limits, or attempts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find and execute undocumented commands. The result of such an attack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a compromise in the security functions, generation of exploitable errors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operation, or release of protected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Linkage of multiple operations: An attacker may observe multiple uses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or services and, by linking these observations, deduce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that may reveal security function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a list of threats, the PP turns to a description of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objectives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reflect the stated intent to counter identified threats and/or comply with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security policies identified. Nineteen objectives are listed, including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Audit: The system must provide the means of recording selected security relevant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events, so as to assist an administrator in the detection of potential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attacks or misconfiguration of the system security features that would leave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susceptible to attack.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Fault insertion: The system must be resistant to repeated probing through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insertion of erroneous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leakage: The system must provide the means of controlling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limiting the leakage of information in the system so that no useful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revealed over the power, ground, clock, reset, or I/O lines.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requirements are provided to thwart specific threats and to support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 policies under specific assumptions. The PP lists specific requirements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three general areas: TOE security functional requirements, TOE security assurance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requirements, and security requirements for the IT environment.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PP also lists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requirements of the IT environment . These cover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topics: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Cryptographic key distribution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Cryptographic key destruction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Security roles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final section of the PP (excluding appendices) is a lengthy rationale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of the selections and definitions in the PP. The PP is an industry-wide effort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designed to be realistic in its ability to be met by a variety of products with a variety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internal mechanisms and implementation approaches.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23E98B-9FEA-FB42-A6F3-086782526FC8}" type="slidenum">
              <a:rPr lang="en-AU"/>
              <a:pPr/>
              <a:t>41</a:t>
            </a:fld>
            <a:endParaRPr lang="en-AU" dirty="0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NIST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Computer Security Handbook [NIST95] characterizes assurance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way: “Security assurance is the degree of confidence one has that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controls operate correctly and protect the system as intended. Assurance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not, however, an absolute guarantee that the measures work as intended.”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any other aspect of computer security, resources devoted to assurance must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subjected to some sort of cost-benefit analysis to determine what amount of effort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reasonable for the level of assurance desired.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A0A98B-31D7-9E45-B64B-196930A680B8}" type="slidenum">
              <a:rPr lang="en-AU"/>
              <a:pPr/>
              <a:t>4</a:t>
            </a:fld>
            <a:endParaRPr lang="en-AU" dirty="0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BLP model was developed in the 1970s as a formal model for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control. The model relied on the access control concept described in Chapter 4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(e.g., Figure 4.4 ). In the model, each subject and each object is assigned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 . In the simplest formulation, security classes form a strict hierarchy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levels . One example is the U.S. military classification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scheme: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top secret </a:t>
            </a:r>
            <a:r>
              <a:rPr lang="en-US" dirty="0" smtClean="0"/>
              <a:t>&gt;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secret </a:t>
            </a:r>
            <a:r>
              <a:rPr lang="en-US" dirty="0" smtClean="0"/>
              <a:t>&gt;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confidential </a:t>
            </a:r>
            <a:r>
              <a:rPr lang="en-US" dirty="0" smtClean="0"/>
              <a:t>&gt;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restricted </a:t>
            </a:r>
            <a:r>
              <a:rPr lang="en-US" dirty="0" smtClean="0"/>
              <a:t>&gt;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unclassified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is possible to also add a set of categories or compartments to each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level, so that a subject must be assigned both the appropriate level and category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an object. We ignore this refinement in the following discussion.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concept is equally applicable in other areas, where information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organized into gross levels and categories and users can be granted clearances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certain categories of data. For example, the highest level of security might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strategic corporate planning documents and data, accessible by only corporate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officers and their staff; next might come sensitive financial and personnel data,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accessible only by administration personnel, corporate officers, and so on.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suggests a classification scheme such as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strategic </a:t>
            </a:r>
            <a:r>
              <a:rPr lang="en-US" dirty="0" smtClean="0"/>
              <a:t>&gt;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sensitive </a:t>
            </a:r>
            <a:r>
              <a:rPr lang="en-US" dirty="0" smtClean="0"/>
              <a:t>&gt;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confidential </a:t>
            </a:r>
            <a:r>
              <a:rPr lang="en-US" dirty="0" smtClean="0"/>
              <a:t>&gt;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public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subject is said to have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clearance of a given level; an object is said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classification of a given level. The security classes control the manner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which a subject may access an object.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design of assurance measures depends in part on the target audience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these measures. That is, in developing a degree of confidence in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measures, we need to specify what individuals or groups possess that degree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confidence. The CC document on assurance [CCPS09c] lists the following target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audiences: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Consumers: Select security features and functions for a system and determine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required levels of security assurance.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Developers: Respond to actual or perceived consumer security requirements;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interpret statements of assurance requirements; and determine assurance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approaches and level of effort.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Evaluators: Use the assurance requirements as a mandatory statement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 criteria when evaluating security features and controls.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Evaluators may be in the same organization as consumers or a third-party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 team.</a:t>
            </a:r>
            <a:endParaRPr lang="en-US" dirty="0" smtClean="0">
              <a:latin typeface="Times New Roman" pitchFamily="-109" charset="0"/>
            </a:endParaRPr>
          </a:p>
          <a:p>
            <a:endParaRPr lang="en-US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Assurance deals with security features of IT products, such as computers, database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systems, operating systems, and complete systems. Assurance applies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following aspects of a system: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Requirements: This category refers to the security requirements for a product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policy: Based on the requirements, a security policy can be defined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Product design: Based on requirements and security policy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Product implementation: Based on design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operation: Includes ordinary use plus maintenance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each area, various approaches can be taken to provide assurance. [CCPS09c]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lists the following possible approaches: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and checking of process(es) and procedure(s)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Checking that process(es) and procedure(s) are being applied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of the correspondence between TOE design representations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of the TOE design representation against the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Verification of proofs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of guidance documents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of functional tests developed and the results provided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Independent functional testing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for vulnerabilities (including flaw hypothesis)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Penetration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42</a:t>
            </a:fld>
            <a:endParaRPr lang="en-AU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somewhat different take on the elements of assurance is provided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[CHOK92]. This report is based on experience with Orange Book evaluations but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relevant to current trusted product development efforts. The author views assurance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encompassing the following requirements: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architecture: Addresses both the system development phase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operations phase. Examples of techniques for increasing the level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assurance during the development phase include modular software design,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layering, and data abstraction/information hiding. An example of the operations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phase is isolation of the trusted portion of the system from user processes.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integrity: Addresses the correct operation of the system hardware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firmware and is typically satisfied by periodic use of diagnostic software.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testing: Ensures that the security features have been tested thoroughly.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includes testing of functional operations, testing of security requirements,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testing of possible penetrations.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pPr>
              <a:buFont typeface="Arial"/>
              <a:buChar char="•"/>
            </a:pP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 specification and verification: Addresses the correctness of the system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 and implementation with respect to the system security policy. Ideally,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formal methods of verification can be used.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Covert channel analysis: This type of analysis attempts to identify any potential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means for bypassing security policy and ways to reduce or eliminate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possibilities.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Trusted facility management: Deals with system administration. One approach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to separate the roles of system operator and security administrator.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 is detailed specification of policies and procedures with mechanisms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review.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Trusted recovery: Provides for correct operation of security features after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recovers from failures, crashes, or security incidents.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Trusted distribution: Ensures that protected hardware, firmware, and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 not go through unauthorized modification during transit from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vendor to the customer.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Configuration management: Requirements are included for configuration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control, audit, management, and accounting.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Thus we see that assurance deals with the design, implementation, and operation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protected resources and their security functions and procedures. It is important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note that assurance is a process, not an attainment. That is, assurance must be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ongoing activity, including testing, auditing, and review.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43</a:t>
            </a:fld>
            <a:endParaRPr lang="en-AU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F0D712-B197-5D4E-A6D6-FB57D01176AD}" type="slidenum">
              <a:rPr lang="en-AU"/>
              <a:pPr/>
              <a:t>44</a:t>
            </a:fld>
            <a:endParaRPr lang="en-AU" dirty="0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concept of evaluation assurance is a difficult one to pin down. Further, the degree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assurance required varies from one context and one functionality to another.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structure the need for assurance, the CC defines a scale for rating assurance consisting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seven evaluation assurance levels (EALs) ranging from the least rigor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scope for assurance evidence (EAL 1) to the most (EAL 7). The levels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EAL 1: functionally tested: For environments where security threats are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considered serious. It involves independent product testing with no input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the product developers. The intent is to provide a level of confidence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correct operation.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EAL 2: structurally tested: Includes a review of a high-level design provided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product developer. Also, the developer must conduct a vulnerability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for well-known flaws. The intent is to provide a low to moderate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independently assured security.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EAL 3: methodically tested and checked: Requires a focus on the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features. This includes requirements that the design separate security-related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components from those that are not; that the design specifies how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enforced; and that testing be based both on the interface and the high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design, rather than a black-box testing based only on the interface.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applicable where the requirement is for a moderate level of independently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assured security, with a thorough investigation of the TOE and its development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without incurring substantial reengineering costs.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EAL 4: methodically designed, tested, and reviewed: Requires a low-level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well as a high-level design specification. Requires that the interface specification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complete. Requires an abstract model that explicitly defines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the product. Requires an independent vulnerability analysis. It is applicable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those circumstances where developers or users require a moderate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high level of independently assured security in conventional commodity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TOEs, and there is willingness to incur some additional security-specific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engineering costs.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EAL 5: semi-formally designed and tested: Provides an analysis that includes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of the implementation. Assurance is supplemented by a formal model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semiformal presentation of the functional specification and high-level design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a semiformal demonstration of correspondence. The search for vulnerabilities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must ensure resistance to penetration attackers with a moderate attack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potential. Covert channel analysis and modular design are also required.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EAL 6: semi-formally verified design and tested: Permits a developer to gain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 assurance from application of specialized security engineering techniques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a rigorous development environment, and to produce a premium TOE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protecting high value assets against significant risks. The independent search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vulnerabilities must ensure resistance to penetration attackers with a high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 potential.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EAL 7: formally verified design and tested: The formal model is supplemented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a formal presentation of the functional specification and high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design, showing correspondence. Evidence of developer “white box” testing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internals and complete independent confirmation of developer test results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required. Complexity of the design must be minimized.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four levels reflect various levels of commercial design practice.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 the highest of these levels (EAL 4) is there a requirement for any source code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analysis, and this only for a portion of the code. The top three levels provide specific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guidance for products developed using security specialists and security-specific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 and engineering approaches.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867E5-0BA3-DC4F-BE8A-9498FBA7AA64}" type="slidenum">
              <a:rPr lang="en-AU"/>
              <a:pPr/>
              <a:t>45</a:t>
            </a:fld>
            <a:endParaRPr lang="en-AU" dirty="0"/>
          </a:p>
        </p:txBody>
      </p:sp>
      <p:sp>
        <p:nvSpPr>
          <p:cNvPr id="283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aim of evaluating an IT product, a TOE, against a trusted computing standard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to ensure that the security features in the TOE work correctly and effectively,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show no exploitable vulnerabilities. The evaluation process is performed either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parallel with, or after, the development of the TOE, depending on the level of assurance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required. The higher the level, the greater the rigor needed by the process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more time and expense that it will incur. The principle inputs to the evaluation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security target, a set of evidence about the TOE, and the actual TOE. The desired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 of the evaluation process is to confirm that the security target is satisfied for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TOE, confirmed by documented evidence in the technical evaluation report.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evaluation process will relate the security target to one or more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high-level design, low-level design, functional specification, source code implementation,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object code and hardware realization of the TOE. The degree of rigor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used, and the depth of analysis are determined by the assurance level desired for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evaluation. At the higher levels, semiformal or formal models are used to confirm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the TOE does indeed implement the desired security target. The evaluation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also involves careful testing of the TOE to confirm it’s security features.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E1AA81-1850-5C49-B4EA-3F611E15F049}" type="slidenum">
              <a:rPr lang="en-AU"/>
              <a:pPr/>
              <a:t>46</a:t>
            </a:fld>
            <a:endParaRPr lang="en-AU" dirty="0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evaluation involves a number of parties: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Sponsor: Usually either the customer or the vendor of a product for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 is required. Sponsors determine the security target that the product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to satisfy.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Developer: Has to provide suitable evidence on the processes used to design,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implement, and test the product to enable its evaluation.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Evaluator: Performs the technical evaluation work, using the evidence supplied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developers, and additional testing of the product, to confirm that it satisfies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functional and assurance requirements specified in the security target.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many countries, the task of evaluating products against a trusted computing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 is delegated to one or more endorsed commercial suppliers.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Certifier: The government agency that monitors the evaluation process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subsequently certifies that a product as been successfully evaluated. Certifiers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generally manage a register of evaluated products, which can be consulted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customers.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evaluation process has three broad phases: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Preparation: Involves the initial contact between the sponsor and developers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product, and the evaluators who will assess it. It will confirm that the sponsor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developers are adequately prepared to conduct the evaluation and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 a review of the security target and possibly other evaluation deliverables.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concludes with a list of evaluation deliverables and acceptance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overall project costing and schedule.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Conduct of evaluation: A structured and formal process in which the evaluators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conduct a series of activities specified by the CC. These include reviewing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deliverables provided by the sponsor and developers, and other tests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product, to confirm it satisfies the security target. During this process,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problems may be identified in the product, which are reported back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developers for correction.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Conclusion: The evaluators provide the final evaluation technical report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certifiers for acceptance. The certifiers use this report, which may contain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confidential information, to validate the evaluation process and to prepare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public certification report. The certification report is then listed on the relevant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register of evaluated products.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evaluation process is normally monitored and regulated by a government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agency in each country. In the United States the NIST and the NSA jointly operate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Common Criteria Evaluation and Validation Scheme (CCEVS). Many countries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support a peering arrangement, which allows evaluations performed in one country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recognized and accepted in other countries. Given the time and expense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evaluation incurs, this is an important benefit to vendors and consumers.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Common Criteria Portal provides further information on the relevant agencies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processes used by participating countries.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defined four access modes,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although the authors pointed out that in specific implementation environments,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different set of modes might be used. The modes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read: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is allowed only read access to the object.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append: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is allowed only write access to the object.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write: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is allowed both read and write access to the object.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execute: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is allowed neither read nor write access to the object but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invoke the object for execution.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When multiple categories or levels of data are defined, the requirement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multilevel security . The general statement of the requirement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confidentiality-centered multilevel security is that a subject at a high level may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convey information to a subject at a lower level unless that flow accurately reflects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will of an authorized user as revealed by an authorized declassification.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implementation purposes, this requirement is in two parts and is simply stated.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multilevel secure system for confidentiality must enforce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 read up: A subject can only read an object of less or equal security level.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is referred to in the literature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security property (ss-property) 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 write down: A subject can only write into an object of greater or equal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level. This is referred to in the literature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*-property (pronounced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star property ).</a:t>
            </a:r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5</a:t>
            </a:fld>
            <a:endParaRPr lang="en-A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D2C434-17AA-1840-8963-72E89B373182}" type="slidenum">
              <a:rPr lang="en-AU"/>
              <a:pPr/>
              <a:t>6</a:t>
            </a:fld>
            <a:endParaRPr lang="en-AU" dirty="0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13.1 illustrates the need for the *-property. Here, a malicious subject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passes classified information along by putting it into an information container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labeled at a lower security classification than the information itself. This will allow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subsequent read access to this information by a subject at the lower clearance level.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two properties provide the confidentiality form of what is known as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mandatory access control (MAC). Under this MAC, no access is allowed that does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satisfy these two properties. In addition, the BLP model makes a provision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discretionary access control (DAC).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ds-property : An individual (or role) may grant to another individual (or role)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to a document based on the owner’s discretion, constrained by the MAC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rules. Thus, a subject can exercise only accesses for which it has the necessary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authorization and which satisfy the MAC rules.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basic idea is that site policy overrides any discretionary access controls.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is, a user cannot give away data to unauthorized persons.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9CF7A-C636-8A4C-8984-A43276810A91}" type="slidenum">
              <a:rPr lang="en-AU"/>
              <a:pPr/>
              <a:t>7</a:t>
            </a:fld>
            <a:endParaRPr lang="en-AU" dirty="0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use the notation presented in [BELL75]. The model is based on the concept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current state of the system. The state is described by the 4-tuple 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, M , f , H ), defined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Current access set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: This is a set of triples of the form (subject, object, access-</a:t>
            </a:r>
          </a:p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mode).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triple 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, o , a ) means that subject s has current access to o in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. Note that this does not simply mean that s has the access right a to o 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triple means that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is currently exercising that access right; that is s is currently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accessing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 by mode a 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matrix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 : The access matrix has the structure indicated in Chapter 4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matrix element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ij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records the access modes in which subject S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permitted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access object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function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 : This function assigns a security level to each subject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object. It consists of three mappings: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O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j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is the classification level of object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; f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is the security clearance of subject 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; f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 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is the current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subject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The security clearance of a subject is the maximum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the subject. The subject may operate at this level or at a lower level.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Thus, a user may log onto the system at a level lower than the user’s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clearance. This is particularly useful in a role-based access control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Hierarchy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 : This is a directed rooted tree whose nodes correspond to objects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system. The model requires that the security level of an object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dominate the security level of its parent. For our discussion, we may equate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with the condition that the security level of an object must be greater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equal to its parent.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can now define the three BLP properties more formally. For every subject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every object O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the requirements can be stated as follows: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ss-property: Every triple of the form (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O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read) in the current access set b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the property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(S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≥ f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(O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*-property: Every triple of the form (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O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append) in the current access set b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the property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(S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≤ f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(O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. Every triple of the form ( S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O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write)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current access set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has the property f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S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 f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O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ds-property: If (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O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A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is a current access (is in b ), then access mode A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recorded in the 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O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element of M . That is, ( S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O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A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implies that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dirty="0" smtClean="0">
                <a:sym typeface="Symbol" pitchFamily="-109" charset="2"/>
              </a:rPr>
              <a:t>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M[S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,O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] 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three properties can be used to define a confidentiality secure system.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essence, a secure system is characterized by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The current security state of the system (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, M , f , H ) is secure if and only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every element of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satisfies the three properties.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The security state of the system is changed by any operation that causes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change any of the four components of the system, 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, M , f , H ).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A secure system remains secure so long as any state change does not violate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three properties.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[BELL75] shows how these three points can be expressed as theorems using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formal model. Further, given an actual design or implementation, it is theoretically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 to prove the system secure by proving that any action that affects the state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system satisfies the three properties. In practice, for a complex system,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proof has never been fully developed. However, as mentioned earlier, the formal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statement of requirements can lead to a more secure design and implementation.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EA4271-EE7F-AE4A-AD96-68958852A38C}" type="slidenum">
              <a:rPr lang="en-AU"/>
              <a:pPr/>
              <a:t>8</a:t>
            </a:fld>
            <a:endParaRPr lang="en-AU" dirty="0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BLP model includes a set of rules based on abstract operations that change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state of the system. The rules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Get access: Add a triple (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 , object , access-mode ) to the current access set b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 by a subject to initiate access to an object in the requested mode.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Release access: Remove a triple (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 , object , access-mode ) from the current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set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. Used to release previously initiated access.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Change object level: Change the value of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O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for some object O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Used by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 to alter the security level of an object.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4. Change current level: Change the value of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S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for some subject S </a:t>
            </a:r>
            <a:r>
              <a:rPr lang="en-US" sz="1200" b="1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Used by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 to alter the security level of a subject.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5. Give access permission: Add an access mode to some entry of the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permission matrix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 . Used by a subject to grant an access mode on a specified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to another subject.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6. Rescind access permission: Delete an access mode from some entry of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 by a subject to revoke an access previously granted.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7. Create an object: Attach an object to the current tree structure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 as a leaf.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 to create a new object or activate an object that has previously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defined but is inactive because it has not been inserted into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 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8. Delete a group of objects: Detach from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 an object and all other objects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beneath it in the hierarchy. This renders the group of objects inactive.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operation may also modify the current access set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because all accesses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are released.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Rules 1 and 2 alter the current access; rules 3 and 4 alter the level functions;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rules 5 and 6 alter access permission; and rules 7 and 8 alter the hierarchy. Each rule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governed by the application of the three properties. For example, for get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a read, we must have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(S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≥ f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(O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</a:t>
            </a:r>
            <a:r>
              <a:rPr lang="en-US" sz="88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A, ε  M[S</a:t>
            </a:r>
            <a:r>
              <a:rPr lang="en-US" sz="88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88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,O</a:t>
            </a:r>
            <a:r>
              <a:rPr lang="en-US" sz="88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88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] .</a:t>
            </a:r>
            <a:endParaRPr lang="en-US" sz="880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F283E3-6504-7246-9E84-5C1C1A29B412}" type="slidenum">
              <a:rPr lang="en-AU"/>
              <a:pPr/>
              <a:t>9</a:t>
            </a:fld>
            <a:endParaRPr lang="en-AU" dirty="0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example, from [WEIP06] illustrates the operation of the BLP model and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highlights a practical issue that must be addressed. We assume a role-based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 system. Carla and Dirk are users of the system. Carla is a student (s)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course c1. Dirk is a teacher (t) in course c1 but may also access the system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student; thus two roles are assigned to Dirk: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Carla: (c1-s)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Dirk: (c1-t), (c1-s)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student role is assigned a lower security clearance and the teacher role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higher security clearance. Let us look at some possible actions: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Dirk creates a new file f1 as c1-t; Carla creates file f2 as c1-s ( Figure 13.2a 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Carla can read and write to f2, but cannot read f1, because it is at a higher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level (teacher level). In the c1-t role, Dirk can read and write f1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can read f2 if Carla grants access to f2. However, in this role, Dirk cannot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write f2 because of the *-property; neither Dirk nor a Trojan horse on 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behalf can downgrade data from the teacher level to the student level. Only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 logs in as a student can he create a c1-s file or write to an existing c1-s file,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as f2. In the student role, Dirk can also read f2.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Dirk reads f2 and wants to create a new file with comments to Carla as feedback.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 must sign in student role c1-s to create f3 so that it can be accessed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Carla ( Figure 13.2b ). In a teacher role, Dirk cannot create a file at a student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level.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461247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0" y="4953000"/>
            <a:ext cx="9144000" cy="45291"/>
            <a:chOff x="0" y="1613647"/>
            <a:chExt cx="9144000" cy="4529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1572768"/>
            <a:ext cx="4910328" cy="2130552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3711388"/>
            <a:ext cx="4910328" cy="88696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CC721-B166-1347-BF84-FD30BD217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21024" y="85165"/>
            <a:ext cx="4433047" cy="443304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79294" y="112058"/>
            <a:ext cx="4201255" cy="4201255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Oval 34"/>
          <p:cNvSpPr/>
          <p:nvPr/>
        </p:nvSpPr>
        <p:spPr>
          <a:xfrm>
            <a:off x="264460" y="138952"/>
            <a:ext cx="3988777" cy="4056383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Oval 36"/>
          <p:cNvSpPr/>
          <p:nvPr/>
        </p:nvSpPr>
        <p:spPr>
          <a:xfrm>
            <a:off x="264460" y="138953"/>
            <a:ext cx="3897026" cy="3897026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127000" dist="63500" dir="162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178859"/>
            <a:ext cx="9144000" cy="45291"/>
            <a:chOff x="0" y="1613647"/>
            <a:chExt cx="9144000" cy="4529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0" y="5715000"/>
            <a:ext cx="9144000" cy="45291"/>
            <a:chOff x="0" y="1613647"/>
            <a:chExt cx="9144000" cy="4529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C361-FBAA-0948-BCF9-5A9F3EDED5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4297-9A18-8E45-B1F7-E224608CE09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6500" y="609600"/>
            <a:ext cx="15875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629400" cy="5516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6499" y="6356350"/>
            <a:ext cx="114822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B6AA-5EA8-BE4D-B323-BE4FD91A8A9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4065260" y="3406355"/>
            <a:ext cx="6858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0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425B-F0DB-3B4F-99E1-04AF97D5D10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10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461247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9"/>
          <p:cNvGrpSpPr/>
          <p:nvPr/>
        </p:nvGrpSpPr>
        <p:grpSpPr>
          <a:xfrm>
            <a:off x="0" y="4953000"/>
            <a:ext cx="9144000" cy="45291"/>
            <a:chOff x="0" y="1613647"/>
            <a:chExt cx="9144000" cy="4529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Oval 16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>
            <a:normAutofit/>
          </a:bodyPr>
          <a:lstStyle>
            <a:lvl1pPr algn="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8013" cy="1362075"/>
          </a:xfrm>
        </p:spPr>
        <p:txBody>
          <a:bodyPr anchor="b" anchorCtr="0">
            <a:normAutofit/>
          </a:bodyPr>
          <a:lstStyle>
            <a:lvl1pPr algn="ctr">
              <a:defRPr sz="48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29013"/>
            <a:ext cx="8228013" cy="1347787"/>
          </a:xfrm>
        </p:spPr>
        <p:txBody>
          <a:bodyPr anchor="t" anchorCtr="0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02CB-AE90-F945-ABF4-A8554765F7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0" y="1447800"/>
            <a:ext cx="9144000" cy="45291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0"/>
          <p:cNvGrpSpPr/>
          <p:nvPr/>
        </p:nvGrpSpPr>
        <p:grpSpPr>
          <a:xfrm>
            <a:off x="0" y="4939553"/>
            <a:ext cx="9144000" cy="45291"/>
            <a:chOff x="0" y="1613647"/>
            <a:chExt cx="9144000" cy="4529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ECE5-9032-4B41-B8AE-E99A7CB17D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1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931920" cy="35231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514600"/>
            <a:ext cx="3931920" cy="35231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CD39-EE1F-7048-82B2-F5CF7BED8A4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8E268-0CB0-9C42-B587-0CFF7FF9D0A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A6BD8-926D-3C4C-AD1F-38376A1A5B5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58906"/>
            <a:ext cx="3602039" cy="116205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905001"/>
            <a:ext cx="3602039" cy="3733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DEF0-2642-064B-808B-EC3F0E531A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8229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112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ABC98-F627-0645-B0FE-02A2D3659A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"/>
        <a:defRPr sz="24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ct val="20000"/>
        </a:spcBef>
        <a:buClr>
          <a:schemeClr val="accent2"/>
        </a:buClr>
        <a:buSzPct val="90000"/>
        <a:buFont typeface="Wingdings" pitchFamily="2" charset="2"/>
        <a:buChar char=""/>
        <a:defRPr sz="22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"/>
        <a:defRPr sz="20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ct val="20000"/>
        </a:spcBef>
        <a:buClr>
          <a:schemeClr val="accent2"/>
        </a:buClr>
        <a:buSzPct val="90000"/>
        <a:buFont typeface="Wingdings" pitchFamily="2" charset="2"/>
        <a:buChar char=""/>
        <a:defRPr sz="1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"/>
        <a:defRPr sz="1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Macintosh%20HD:Users:kevinmclaughlin:Desktop:Stallings%20Security%20Book%202nd%20Edition:T13-Trusted.doc!OLE_LINK9" TargetMode="External"/><Relationship Id="rId5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Macintosh%20HD:Users:kevinmclaughlin:Desktop:Stallings%20Security%20Book%202nd%20Edition:T13-Trusted.doc!OLE_LINK10" TargetMode="External"/><Relationship Id="rId5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Macintosh%20HD:Users:kevinmclaughlin:Desktop:Stallings%20Security%20Book%202nd%20Edition:T13-Trusted.doc!OLE_LINK11" TargetMode="External"/><Relationship Id="rId5" Type="http://schemas.openxmlformats.org/officeDocument/2006/relationships/image" Target="../media/image2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Macintosh%20HD:Users:kevinmclaughlin:Desktop:Stallings%20Security%20Book%202nd%20Edition:T13-Trusted.doc!OLE_LINK12" TargetMode="External"/><Relationship Id="rId5" Type="http://schemas.openxmlformats.org/officeDocument/2006/relationships/image" Target="../media/image3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2.w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uter Security 2 Book Fron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81" y="0"/>
            <a:ext cx="518983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838200"/>
            <a:ext cx="2895600" cy="4827587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BLP </a:t>
            </a:r>
            <a:r>
              <a:rPr lang="en-US" dirty="0" smtClean="0">
                <a:solidFill>
                  <a:srgbClr val="FFFFFF"/>
                </a:solidFill>
              </a:rPr>
              <a:t>Example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2000" dirty="0" smtClean="0"/>
              <a:t>(slide 2 of 3)</a:t>
            </a:r>
            <a:endParaRPr lang="en-US" sz="2000" dirty="0"/>
          </a:p>
        </p:txBody>
      </p:sp>
      <p:pic>
        <p:nvPicPr>
          <p:cNvPr id="4" name="Picture 3" descr="f2-2.pdf"/>
          <p:cNvPicPr>
            <a:picLocks noChangeAspect="1"/>
          </p:cNvPicPr>
          <p:nvPr/>
        </p:nvPicPr>
        <p:blipFill>
          <a:blip r:embed="rId3"/>
          <a:srcRect l="-5882" r="-4706"/>
          <a:stretch>
            <a:fillRect/>
          </a:stretch>
        </p:blipFill>
        <p:spPr>
          <a:xfrm>
            <a:off x="3283455" y="0"/>
            <a:ext cx="5860545" cy="685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7800"/>
            <a:ext cx="2895600" cy="3581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BLP Example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2222" dirty="0" smtClean="0"/>
              <a:t>(slide 3 of 3)</a:t>
            </a:r>
            <a:endParaRPr lang="en-US" sz="2222" dirty="0">
              <a:solidFill>
                <a:srgbClr val="FFFFFF"/>
              </a:solidFill>
            </a:endParaRPr>
          </a:p>
        </p:txBody>
      </p:sp>
      <p:pic>
        <p:nvPicPr>
          <p:cNvPr id="4" name="Picture 3" descr="f2-1.pdf"/>
          <p:cNvPicPr>
            <a:picLocks noChangeAspect="1"/>
          </p:cNvPicPr>
          <p:nvPr/>
        </p:nvPicPr>
        <p:blipFill>
          <a:blip r:embed="rId3"/>
          <a:srcRect t="11818" b="1818"/>
          <a:stretch>
            <a:fillRect/>
          </a:stretch>
        </p:blipFill>
        <p:spPr>
          <a:xfrm>
            <a:off x="2932996" y="-54247"/>
            <a:ext cx="6211004" cy="6941627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15200" cy="990600"/>
          </a:xfrm>
        </p:spPr>
        <p:txBody>
          <a:bodyPr/>
          <a:lstStyle/>
          <a:p>
            <a:r>
              <a:rPr lang="en-US" dirty="0" smtClean="0"/>
              <a:t>Implementation </a:t>
            </a:r>
            <a:r>
              <a:rPr lang="en-US" dirty="0"/>
              <a:t>Example</a:t>
            </a:r>
          </a:p>
        </p:txBody>
      </p:sp>
      <p:pic>
        <p:nvPicPr>
          <p:cNvPr id="4" name="Picture 3" descr="f3.pdf"/>
          <p:cNvPicPr>
            <a:picLocks noChangeAspect="1"/>
          </p:cNvPicPr>
          <p:nvPr/>
        </p:nvPicPr>
        <p:blipFill>
          <a:blip r:embed="rId3"/>
          <a:srcRect l="3636" r="3636"/>
          <a:stretch>
            <a:fillRect/>
          </a:stretch>
        </p:blipFill>
        <p:spPr>
          <a:xfrm>
            <a:off x="2057442" y="952473"/>
            <a:ext cx="7086558" cy="590552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/>
          <p:cNvSpPr txBox="1"/>
          <p:nvPr/>
        </p:nvSpPr>
        <p:spPr>
          <a:xfrm>
            <a:off x="2514600" y="9144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Multics</a:t>
            </a:r>
            <a:endParaRPr lang="en-US" sz="4800" b="1" dirty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 spd="slow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/>
          <a:lstStyle/>
          <a:p>
            <a:r>
              <a:rPr lang="en-US" dirty="0"/>
              <a:t>Biba Integrity Model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52600"/>
            <a:ext cx="8229600" cy="4556720"/>
          </a:xfrm>
        </p:spPr>
        <p:txBody>
          <a:bodyPr>
            <a:normAutofit/>
          </a:bodyPr>
          <a:lstStyle/>
          <a:p>
            <a:r>
              <a:rPr lang="en-US" dirty="0" smtClean="0"/>
              <a:t>BLP is concerned with unauthorized disclosure </a:t>
            </a:r>
            <a:r>
              <a:rPr lang="en-US" dirty="0" smtClean="0"/>
              <a:t>of information.</a:t>
            </a:r>
          </a:p>
          <a:p>
            <a:r>
              <a:rPr lang="en-US" dirty="0" smtClean="0"/>
              <a:t>In contrast, the </a:t>
            </a:r>
            <a:r>
              <a:rPr lang="en-US" dirty="0" err="1" smtClean="0"/>
              <a:t>Biba</a:t>
            </a:r>
            <a:r>
              <a:rPr lang="en-US" dirty="0" smtClean="0"/>
              <a:t> integrity model is almost the reverse – it is designed to guard against the </a:t>
            </a:r>
            <a:r>
              <a:rPr lang="en-US" dirty="0" err="1" smtClean="0"/>
              <a:t>unauthorizied</a:t>
            </a:r>
            <a:r>
              <a:rPr lang="en-US" dirty="0" smtClean="0"/>
              <a:t> modification of data.</a:t>
            </a:r>
          </a:p>
        </p:txBody>
      </p:sp>
      <p:pic>
        <p:nvPicPr>
          <p:cNvPr id="6" name="Picture 5" descr="f4.pdf"/>
          <p:cNvPicPr>
            <a:picLocks noChangeAspect="1"/>
          </p:cNvPicPr>
          <p:nvPr/>
        </p:nvPicPr>
        <p:blipFill>
          <a:blip r:embed="rId3"/>
          <a:srcRect l="-12941" t="29091" r="-12941" b="41818"/>
          <a:stretch>
            <a:fillRect/>
          </a:stretch>
        </p:blipFill>
        <p:spPr>
          <a:xfrm>
            <a:off x="683568" y="4077072"/>
            <a:ext cx="7630263" cy="2281959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/>
          <a:lstStyle/>
          <a:p>
            <a:r>
              <a:rPr lang="en-US" dirty="0"/>
              <a:t>Biba Integrity Model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52600"/>
            <a:ext cx="8229600" cy="4484712"/>
          </a:xfrm>
        </p:spPr>
        <p:txBody>
          <a:bodyPr>
            <a:normAutofit/>
          </a:bodyPr>
          <a:lstStyle/>
          <a:p>
            <a:r>
              <a:rPr lang="en-US" dirty="0" smtClean="0"/>
              <a:t>strict </a:t>
            </a:r>
            <a:r>
              <a:rPr lang="en-US" dirty="0"/>
              <a:t>integrity policy:</a:t>
            </a:r>
          </a:p>
          <a:p>
            <a:pPr lvl="1"/>
            <a:r>
              <a:rPr lang="en-US" dirty="0"/>
              <a:t>simple integrity: 	</a:t>
            </a:r>
            <a:r>
              <a:rPr lang="en-US" dirty="0" smtClean="0"/>
              <a:t>Can only write down, so can’t contaminate high-level data</a:t>
            </a:r>
          </a:p>
          <a:p>
            <a:pPr lvl="2"/>
            <a:r>
              <a:rPr lang="en-US" dirty="0" smtClean="0"/>
              <a:t>I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≥ I(</a:t>
            </a:r>
            <a:r>
              <a:rPr lang="en-US" i="1" dirty="0"/>
              <a:t>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integrity confinement:	</a:t>
            </a:r>
            <a:r>
              <a:rPr lang="en-US" dirty="0" smtClean="0"/>
              <a:t>Can only read up (so high level but compromised subjects cannot copy low integrity data up)</a:t>
            </a:r>
          </a:p>
          <a:p>
            <a:pPr lvl="2"/>
            <a:r>
              <a:rPr lang="en-US" dirty="0" smtClean="0"/>
              <a:t>I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≤ I(</a:t>
            </a:r>
            <a:r>
              <a:rPr lang="en-US" i="1" dirty="0"/>
              <a:t>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invocation property</a:t>
            </a:r>
            <a:r>
              <a:rPr lang="en-US" dirty="0" smtClean="0"/>
              <a:t>: essentially, only want to allow communication to go “down”</a:t>
            </a:r>
          </a:p>
          <a:p>
            <a:pPr lvl="2"/>
            <a:r>
              <a:rPr lang="en-US" dirty="0" smtClean="0"/>
              <a:t>I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/>
              <a:t>) ≥ I(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0357025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Clark-Wilson Integrity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Aimed at commercial and not military applications</a:t>
            </a:r>
          </a:p>
          <a:p>
            <a:r>
              <a:rPr lang="en-US" dirty="0" smtClean="0"/>
              <a:t>Two main concepts:</a:t>
            </a:r>
          </a:p>
          <a:p>
            <a:pPr lvl="1"/>
            <a:r>
              <a:rPr lang="en-US" dirty="0" smtClean="0"/>
              <a:t>Well formed transactions: no arbitrary manipulation of data</a:t>
            </a:r>
          </a:p>
          <a:p>
            <a:pPr lvl="1"/>
            <a:r>
              <a:rPr lang="en-US" dirty="0" smtClean="0"/>
              <a:t>Separation of duty among users: If you can create a well formed transaction, you cannot execute it.</a:t>
            </a:r>
          </a:p>
          <a:p>
            <a:r>
              <a:rPr lang="en-US" dirty="0" smtClean="0"/>
              <a:t>Highly generic and adaptable: the notion of a well formed transaction will vary based on setting, but always have certification and enforcement rules set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Clark-Wilson Integrity Model</a:t>
            </a:r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4545" t="11765" r="5455" b="3529"/>
          <a:stretch>
            <a:fillRect/>
          </a:stretch>
        </p:blipFill>
        <p:spPr>
          <a:xfrm>
            <a:off x="533400" y="1048944"/>
            <a:ext cx="7987367" cy="5809056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Chinese Wall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for commercial applications where there are conflicts of interest.</a:t>
            </a:r>
          </a:p>
          <a:p>
            <a:r>
              <a:rPr lang="en-US" dirty="0" smtClean="0"/>
              <a:t>Example: Financial advisors cannot provide unbiased advice to a company if they have confidential knowledge of another.</a:t>
            </a:r>
            <a:endParaRPr lang="en-US" dirty="0"/>
          </a:p>
          <a:p>
            <a:r>
              <a:rPr lang="en-US" dirty="0" smtClean="0"/>
              <a:t>No real security levels here, however; access history determines access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6.pdf"/>
          <p:cNvPicPr>
            <a:picLocks noChangeAspect="1"/>
          </p:cNvPicPr>
          <p:nvPr/>
        </p:nvPicPr>
        <p:blipFill>
          <a:blip r:embed="rId3"/>
          <a:srcRect l="3529" t="23636" r="-7059" b="16364"/>
          <a:stretch>
            <a:fillRect/>
          </a:stretch>
        </p:blipFill>
        <p:spPr>
          <a:xfrm>
            <a:off x="0" y="0"/>
            <a:ext cx="9144018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/>
          <p:cNvSpPr/>
          <p:nvPr/>
        </p:nvSpPr>
        <p:spPr>
          <a:xfrm>
            <a:off x="6400800" y="228600"/>
            <a:ext cx="2362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Chinese </a:t>
            </a:r>
            <a:br>
              <a:rPr lang="en-US" sz="4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Wall </a:t>
            </a:r>
            <a:br>
              <a:rPr lang="en-US" sz="4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Model</a:t>
            </a:r>
            <a:endParaRPr lang="en-US" sz="4800" b="1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Chinese Wall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95935"/>
          </a:xfrm>
        </p:spPr>
        <p:txBody>
          <a:bodyPr/>
          <a:lstStyle/>
          <a:p>
            <a:r>
              <a:rPr lang="en-US" dirty="0" smtClean="0"/>
              <a:t>Simple security rule: A subject can read an object if it is in the same data set as an object already accessed, or if the object belongs to a conflict of interest class which has not yet been accessed.</a:t>
            </a:r>
          </a:p>
          <a:p>
            <a:r>
              <a:rPr lang="en-US" dirty="0" smtClean="0"/>
              <a:t>*-property: A subject can write to an object only if it can read it according to the </a:t>
            </a:r>
            <a:r>
              <a:rPr lang="en-US" dirty="0" err="1" smtClean="0"/>
              <a:t>ss</a:t>
            </a:r>
            <a:r>
              <a:rPr lang="en-US" dirty="0" smtClean="0"/>
              <a:t>-rule (above), and all objects the subject can read are in the SAME data set.  </a:t>
            </a:r>
          </a:p>
          <a:p>
            <a:pPr lvl="1"/>
            <a:r>
              <a:rPr lang="en-US" dirty="0" smtClean="0"/>
              <a:t>This prevents writing secure data in another data set.</a:t>
            </a:r>
          </a:p>
          <a:p>
            <a:pPr lvl="1"/>
            <a:r>
              <a:rPr lang="en-US" dirty="0" smtClean="0"/>
              <a:t>Generally exceptions are made if data is sanitized.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1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33672" y="1600200"/>
            <a:ext cx="4910328" cy="2130552"/>
          </a:xfrm>
        </p:spPr>
        <p:txBody>
          <a:bodyPr/>
          <a:lstStyle/>
          <a:p>
            <a:pPr algn="ctr"/>
            <a:r>
              <a:rPr lang="en-US" dirty="0" smtClean="0"/>
              <a:t>Chapter 13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4038600" y="3810000"/>
            <a:ext cx="4910328" cy="111556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Trusted Computing and Multilevel Security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2819400" cy="2109537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-533400"/>
            <a:ext cx="2667000" cy="6172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/>
              <a:t>Table 13.1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500" dirty="0" smtClean="0"/>
              <a:t>Terminology</a:t>
            </a:r>
            <a:br>
              <a:rPr lang="en-US" sz="3500" dirty="0" smtClean="0"/>
            </a:br>
            <a:r>
              <a:rPr lang="en-US" sz="3500" dirty="0" smtClean="0"/>
              <a:t>Related</a:t>
            </a:r>
            <a:br>
              <a:rPr lang="en-US" sz="3500" dirty="0" smtClean="0"/>
            </a:br>
            <a:r>
              <a:rPr lang="en-US" sz="3500" dirty="0" smtClean="0"/>
              <a:t>to </a:t>
            </a:r>
            <a:br>
              <a:rPr lang="en-US" sz="3500" dirty="0" smtClean="0"/>
            </a:br>
            <a:r>
              <a:rPr lang="en-US" sz="3500" dirty="0" smtClean="0"/>
              <a:t>Trust</a:t>
            </a:r>
            <a:endParaRPr lang="en-US" sz="3500" dirty="0"/>
          </a:p>
        </p:txBody>
      </p:sp>
      <p:graphicFrame>
        <p:nvGraphicFramePr>
          <p:cNvPr id="101382" name="Object 6"/>
          <p:cNvGraphicFramePr>
            <a:graphicFrameLocks noChangeAspect="1"/>
          </p:cNvGraphicFramePr>
          <p:nvPr/>
        </p:nvGraphicFramePr>
        <p:xfrm>
          <a:off x="228600" y="228600"/>
          <a:ext cx="6343650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8" name="Document" r:id="rId4" imgW="5486400" imgH="5803900" progId="Word.Document.12">
                  <p:link updateAutomatic="1"/>
                </p:oleObj>
              </mc:Choice>
              <mc:Fallback>
                <p:oleObj name="Document" r:id="rId4" imgW="5486400" imgH="5803900" progId="Word.Document.12">
                  <p:link updateAutomatic="1"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8600"/>
                        <a:ext cx="6343650" cy="632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2" name="TextBox 11"/>
          <p:cNvSpPr txBox="1"/>
          <p:nvPr/>
        </p:nvSpPr>
        <p:spPr>
          <a:xfrm>
            <a:off x="0" y="6400800"/>
            <a:ext cx="6781800" cy="228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113982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Reference Monitors</a:t>
            </a:r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p:blipFill>
          <a:blip r:embed="rId3"/>
          <a:srcRect l="10909" t="8235" r="10909" b="5882"/>
          <a:stretch>
            <a:fillRect/>
          </a:stretch>
        </p:blipFill>
        <p:spPr>
          <a:xfrm>
            <a:off x="1143000" y="968279"/>
            <a:ext cx="6938701" cy="58897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Trojan Horse </a:t>
            </a:r>
            <a:r>
              <a:rPr lang="en-US" dirty="0" smtClean="0"/>
              <a:t>Defense</a:t>
            </a:r>
            <a:endParaRPr lang="en-US" dirty="0"/>
          </a:p>
        </p:txBody>
      </p:sp>
      <p:pic>
        <p:nvPicPr>
          <p:cNvPr id="4" name="Picture 3" descr="f8.pdf"/>
          <p:cNvPicPr>
            <a:picLocks noChangeAspect="1"/>
          </p:cNvPicPr>
          <p:nvPr/>
        </p:nvPicPr>
        <p:blipFill>
          <a:blip r:embed="rId3"/>
          <a:srcRect l="8182" t="5882" r="6364" b="8235"/>
          <a:stretch>
            <a:fillRect/>
          </a:stretch>
        </p:blipFill>
        <p:spPr>
          <a:xfrm>
            <a:off x="762000" y="968283"/>
            <a:ext cx="7584137" cy="5889717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Multilevel Security (MLS)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dirty="0" smtClean="0"/>
              <a:t>RFC 2828 defines multilevel security as follows: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“A class of system that has system resources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(particularly stored information) at more than one security level (i.e., has different types of sensitive resources) and that permits concurrent access by users who differ in security clearance and need-to-know, but is able to prevent each user from accessing resources for which the user lacks authorization.”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72200" y="274638"/>
            <a:ext cx="2971800" cy="437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13.2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/>
              <a:t>using RBAC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(to implement BLP)</a:t>
            </a:r>
            <a:endParaRPr lang="en-US" dirty="0"/>
          </a:p>
        </p:txBody>
      </p:sp>
      <p:graphicFrame>
        <p:nvGraphicFramePr>
          <p:cNvPr id="103426" name="Object 2"/>
          <p:cNvGraphicFramePr>
            <a:graphicFrameLocks noChangeAspect="1"/>
          </p:cNvGraphicFramePr>
          <p:nvPr/>
        </p:nvGraphicFramePr>
        <p:xfrm>
          <a:off x="0" y="0"/>
          <a:ext cx="613901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3" name="Document" r:id="rId4" imgW="5638800" imgH="6299200" progId="Word.Document.12">
                  <p:link updateAutomatic="1"/>
                </p:oleObj>
              </mc:Choice>
              <mc:Fallback>
                <p:oleObj name="Document" r:id="rId4" imgW="5638800" imgH="62992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139016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3200400" cy="55895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Figure </a:t>
            </a:r>
            <a:br>
              <a:rPr lang="en-US" dirty="0" smtClean="0"/>
            </a:br>
            <a:r>
              <a:rPr lang="en-US" dirty="0" smtClean="0"/>
              <a:t>13.9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444" dirty="0" smtClean="0"/>
              <a:t>Role</a:t>
            </a:r>
            <a:br>
              <a:rPr lang="en-US" sz="4444" dirty="0" smtClean="0"/>
            </a:br>
            <a:r>
              <a:rPr lang="en-US" sz="4444" dirty="0" smtClean="0"/>
              <a:t>Hierarchy</a:t>
            </a:r>
            <a:br>
              <a:rPr lang="en-US" sz="4444" dirty="0" smtClean="0"/>
            </a:br>
            <a:r>
              <a:rPr lang="en-US" sz="4444" dirty="0" smtClean="0"/>
              <a:t>User</a:t>
            </a:r>
            <a:br>
              <a:rPr lang="en-US" sz="4444" dirty="0" smtClean="0"/>
            </a:br>
            <a:r>
              <a:rPr lang="en-US" sz="4444" dirty="0" smtClean="0"/>
              <a:t>Assignments</a:t>
            </a:r>
            <a:endParaRPr lang="en-US" sz="4444" dirty="0"/>
          </a:p>
        </p:txBody>
      </p:sp>
      <p:pic>
        <p:nvPicPr>
          <p:cNvPr id="4" name="Picture 3" descr="f9.pdf"/>
          <p:cNvPicPr>
            <a:picLocks noChangeAspect="1"/>
          </p:cNvPicPr>
          <p:nvPr/>
        </p:nvPicPr>
        <p:blipFill>
          <a:blip r:embed="rId3"/>
          <a:srcRect l="2353" t="14545" r="4706" b="11818"/>
          <a:stretch>
            <a:fillRect/>
          </a:stretch>
        </p:blipFill>
        <p:spPr>
          <a:xfrm>
            <a:off x="2455373" y="0"/>
            <a:ext cx="6688627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19199"/>
          </a:xfrm>
        </p:spPr>
        <p:txBody>
          <a:bodyPr>
            <a:noAutofit/>
          </a:bodyPr>
          <a:lstStyle/>
          <a:p>
            <a:r>
              <a:rPr lang="en-US" dirty="0" smtClean="0"/>
              <a:t>Database Classification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-3902" b="-3902"/>
          <a:stretch>
            <a:fillRect/>
          </a:stretch>
        </p:blipFill>
        <p:spPr>
          <a:xfrm>
            <a:off x="2514600" y="1295400"/>
            <a:ext cx="6365746" cy="527561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/>
          <p:cNvSpPr txBox="1"/>
          <p:nvPr/>
        </p:nvSpPr>
        <p:spPr>
          <a:xfrm>
            <a:off x="533400" y="1600200"/>
            <a:ext cx="1684820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800" b="1" dirty="0" smtClean="0">
              <a:solidFill>
                <a:schemeClr val="accent1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Table</a:t>
            </a: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Column</a:t>
            </a:r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Database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-6000" t="-5745" r="-4500" b="-5745"/>
          <a:stretch>
            <a:fillRect/>
          </a:stretch>
        </p:blipFill>
        <p:spPr>
          <a:xfrm>
            <a:off x="2133600" y="1143000"/>
            <a:ext cx="6736080" cy="532380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/>
          <p:cNvSpPr txBox="1"/>
          <p:nvPr/>
        </p:nvSpPr>
        <p:spPr>
          <a:xfrm>
            <a:off x="926844" y="31404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524000"/>
            <a:ext cx="181478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defRPr>
            </a:lvl9pPr>
          </a:lstStyle>
          <a:p>
            <a:endParaRPr lang="en-US" sz="4800" b="1" dirty="0" smtClean="0">
              <a:solidFill>
                <a:schemeClr val="accent1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Row</a:t>
            </a: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4800" b="1" dirty="0" smtClean="0"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Element</a:t>
            </a:r>
          </a:p>
        </p:txBody>
      </p:sp>
    </p:spTree>
  </p:cSld>
  <p:clrMapOvr>
    <a:masterClrMapping/>
  </p:clrMapOvr>
  <p:transition xmlns:p14="http://schemas.microsoft.com/office/powerpoint/2010/main" spd="slow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"/>
            <a:ext cx="8229600" cy="1447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Database Security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Read </a:t>
            </a:r>
            <a:r>
              <a:rPr lang="en-US" dirty="0">
                <a:solidFill>
                  <a:schemeClr val="accent1"/>
                </a:solidFill>
              </a:rPr>
              <a:t>Access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4545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DBMS enforces simple security rule (no read up)</a:t>
            </a:r>
          </a:p>
          <a:p>
            <a:r>
              <a:rPr lang="en-US" sz="2800" dirty="0"/>
              <a:t>easy if granularity</a:t>
            </a:r>
            <a:r>
              <a:rPr lang="en-US" sz="2800" dirty="0" smtClean="0"/>
              <a:t> is entire database or at table </a:t>
            </a:r>
            <a:r>
              <a:rPr lang="en-US" sz="2800" dirty="0"/>
              <a:t>level</a:t>
            </a:r>
          </a:p>
          <a:p>
            <a:r>
              <a:rPr lang="en-US" sz="2800" dirty="0"/>
              <a:t>inference problems if have column granularity </a:t>
            </a:r>
          </a:p>
          <a:p>
            <a:pPr lvl="1"/>
            <a:r>
              <a:rPr lang="en-US" sz="2400" dirty="0"/>
              <a:t>if can query on restricted data can infer its existence</a:t>
            </a:r>
          </a:p>
          <a:p>
            <a:pPr lvl="2"/>
            <a:r>
              <a:rPr lang="en-US" sz="1800" dirty="0">
                <a:latin typeface="Courier" pitchFamily="-109" charset="0"/>
              </a:rPr>
              <a:t>SELECT Ename FROM Employee WHERE Salary &gt; 50K</a:t>
            </a:r>
            <a:endParaRPr lang="en-US" sz="2000" dirty="0"/>
          </a:p>
          <a:p>
            <a:pPr lvl="1"/>
            <a:r>
              <a:rPr lang="en-US" sz="2400" dirty="0"/>
              <a:t>solution is to check access to all query data</a:t>
            </a:r>
          </a:p>
          <a:p>
            <a:r>
              <a:rPr lang="en-US" sz="2800" dirty="0"/>
              <a:t>also have problems if have row granularity</a:t>
            </a:r>
          </a:p>
          <a:p>
            <a:pPr lvl="1"/>
            <a:r>
              <a:rPr lang="en-US" sz="2400" dirty="0"/>
              <a:t>null response </a:t>
            </a:r>
            <a:r>
              <a:rPr lang="en-US" sz="2400" dirty="0" smtClean="0"/>
              <a:t>indicates </a:t>
            </a:r>
            <a:r>
              <a:rPr lang="en-US" sz="2400" dirty="0"/>
              <a:t>restricted/empty result</a:t>
            </a:r>
          </a:p>
          <a:p>
            <a:r>
              <a:rPr lang="en-US" sz="2800" dirty="0"/>
              <a:t>no extra concerns if have element granularity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143000"/>
            <a:ext cx="914400" cy="1350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4800"/>
            <a:ext cx="1214438" cy="1214438"/>
          </a:xfrm>
          <a:prstGeom prst="rect">
            <a:avLst/>
          </a:prstGeom>
          <a:scene3d>
            <a:camera prst="orthographicFront">
              <a:rot lat="0" lon="10740000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Database </a:t>
            </a:r>
            <a:r>
              <a:rPr lang="en-US" dirty="0">
                <a:solidFill>
                  <a:schemeClr val="accent1"/>
                </a:solidFill>
              </a:rPr>
              <a:t>Security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Write Access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enforce *-security rule (no write down)</a:t>
            </a:r>
          </a:p>
          <a:p>
            <a:r>
              <a:rPr lang="en-US" sz="2800" dirty="0"/>
              <a:t>have problem if a low clearance user wants to insert a row with a primary key that already exists in a higher level row:</a:t>
            </a:r>
          </a:p>
          <a:p>
            <a:pPr lvl="1"/>
            <a:r>
              <a:rPr lang="en-US" sz="2400" dirty="0"/>
              <a:t>can reject, but user knows row exists</a:t>
            </a:r>
          </a:p>
          <a:p>
            <a:pPr lvl="1"/>
            <a:r>
              <a:rPr lang="en-US" sz="2400" dirty="0"/>
              <a:t>can replace, compromises data integrity</a:t>
            </a:r>
            <a:endParaRPr lang="en-US" sz="2400" dirty="0" smtClean="0"/>
          </a:p>
          <a:p>
            <a:pPr lvl="1"/>
            <a:r>
              <a:rPr lang="en-US" sz="2400" dirty="0" smtClean="0"/>
              <a:t>polyinstantiation </a:t>
            </a:r>
            <a:r>
              <a:rPr lang="en-US" sz="2400" dirty="0"/>
              <a:t>and insert multiple rows with same key, creates conflicting entries</a:t>
            </a:r>
          </a:p>
          <a:p>
            <a:r>
              <a:rPr lang="en-US" sz="2800" dirty="0"/>
              <a:t>same alternatives occur on update</a:t>
            </a:r>
          </a:p>
          <a:p>
            <a:r>
              <a:rPr lang="en-US" sz="2800" dirty="0"/>
              <a:t>avoid problem if use </a:t>
            </a:r>
            <a:r>
              <a:rPr lang="en-US" sz="2800" dirty="0" smtClean="0"/>
              <a:t>database/table </a:t>
            </a:r>
            <a:r>
              <a:rPr lang="en-US" sz="2800" dirty="0"/>
              <a:t>granularity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4800"/>
            <a:ext cx="1214438" cy="1214438"/>
          </a:xfrm>
          <a:prstGeom prst="rect">
            <a:avLst/>
          </a:prstGeom>
          <a:scene3d>
            <a:camera prst="orthographicFront">
              <a:rot lat="0" lon="1074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810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305800" cy="147478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Computer Security Models</a:t>
            </a:r>
            <a:endParaRPr lang="en-US" dirty="0">
              <a:solidFill>
                <a:schemeClr val="accent1"/>
              </a:solidFill>
              <a:latin typeface="Times" pitchFamily="-109" charset="0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>
          <a:xfrm>
            <a:off x="5791200" y="1905000"/>
            <a:ext cx="3048000" cy="4953000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problems involved both design and implementation</a:t>
            </a:r>
          </a:p>
          <a:p>
            <a:r>
              <a:rPr lang="en-US" sz="2800" dirty="0"/>
              <a:t>led to development of formal security models</a:t>
            </a:r>
          </a:p>
          <a:p>
            <a:pPr lvl="1"/>
            <a:r>
              <a:rPr lang="en-US" sz="2400" dirty="0"/>
              <a:t>initially funded by US </a:t>
            </a:r>
            <a:r>
              <a:rPr lang="en-US" sz="2400" dirty="0" smtClean="0"/>
              <a:t>Department of Defense</a:t>
            </a:r>
          </a:p>
          <a:p>
            <a:r>
              <a:rPr lang="en-US" sz="2800" dirty="0"/>
              <a:t>Bell-LaPadula (BLP) model very influential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81000" y="2362200"/>
          <a:ext cx="5105400" cy="36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890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Example of Polyinstantiation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547" t="-8136" r="22547" b="-4068"/>
          <a:stretch>
            <a:fillRect/>
          </a:stretch>
        </p:blipFill>
        <p:spPr>
          <a:xfrm>
            <a:off x="990600" y="1600200"/>
            <a:ext cx="6962813" cy="5257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985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Trusted Platform </a:t>
            </a:r>
            <a:r>
              <a:rPr lang="en-US" dirty="0" smtClean="0">
                <a:solidFill>
                  <a:schemeClr val="accent1"/>
                </a:solidFill>
              </a:rPr>
              <a:t>Module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(TPM)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2514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concept from Trusted Computing Group </a:t>
            </a:r>
          </a:p>
          <a:p>
            <a:pPr>
              <a:lnSpc>
                <a:spcPct val="90000"/>
              </a:lnSpc>
            </a:pPr>
            <a:r>
              <a:rPr lang="en-US" dirty="0"/>
              <a:t>hardware module at heart of </a:t>
            </a:r>
            <a:r>
              <a:rPr lang="en-US" dirty="0" smtClean="0"/>
              <a:t>hardware/software </a:t>
            </a:r>
            <a:r>
              <a:rPr lang="en-US" dirty="0"/>
              <a:t>approach to trusted </a:t>
            </a:r>
            <a:r>
              <a:rPr lang="en-US" dirty="0" smtClean="0"/>
              <a:t>computing (TC)</a:t>
            </a:r>
          </a:p>
          <a:p>
            <a:pPr>
              <a:lnSpc>
                <a:spcPct val="90000"/>
              </a:lnSpc>
            </a:pPr>
            <a:r>
              <a:rPr lang="en-US" dirty="0"/>
              <a:t>uses a TPM </a:t>
            </a:r>
            <a:r>
              <a:rPr lang="en-US" dirty="0" smtClean="0"/>
              <a:t>chip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motherboard, smart card, processor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working with approved </a:t>
            </a:r>
            <a:r>
              <a:rPr lang="en-US" dirty="0" smtClean="0"/>
              <a:t>hardware/software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generating and using crypto </a:t>
            </a:r>
            <a:r>
              <a:rPr lang="en-US" dirty="0" smtClean="0"/>
              <a:t>keys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4419600"/>
          <a:ext cx="6096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Authenticated Boot Service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05000"/>
            <a:ext cx="84582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responsible for booting entire </a:t>
            </a:r>
            <a:r>
              <a:rPr lang="en-US" dirty="0" smtClean="0"/>
              <a:t>OS </a:t>
            </a:r>
            <a:r>
              <a:rPr lang="en-US" dirty="0"/>
              <a:t>in </a:t>
            </a:r>
            <a:r>
              <a:rPr lang="en-US" dirty="0" smtClean="0"/>
              <a:t>stages and ensuring </a:t>
            </a:r>
            <a:r>
              <a:rPr lang="en-US" dirty="0"/>
              <a:t>each is valid and approved for use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at each stage digital </a:t>
            </a:r>
            <a:r>
              <a:rPr lang="en-US" dirty="0"/>
              <a:t>signature associated with </a:t>
            </a:r>
            <a:r>
              <a:rPr lang="en-US" dirty="0" smtClean="0"/>
              <a:t>code is verified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TPM keeps </a:t>
            </a:r>
            <a:r>
              <a:rPr lang="en-US" dirty="0"/>
              <a:t>a tamper-evident </a:t>
            </a:r>
            <a:r>
              <a:rPr lang="en-US" dirty="0" smtClean="0"/>
              <a:t>log of the loading process</a:t>
            </a:r>
          </a:p>
          <a:p>
            <a:pPr>
              <a:lnSpc>
                <a:spcPct val="90000"/>
              </a:lnSpc>
            </a:pPr>
            <a:r>
              <a:rPr lang="en-US" dirty="0"/>
              <a:t>log records versions of all code </a:t>
            </a:r>
            <a:r>
              <a:rPr lang="en-US" dirty="0" smtClean="0"/>
              <a:t>running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</a:t>
            </a:r>
            <a:r>
              <a:rPr lang="en-US" dirty="0"/>
              <a:t>then expand trust </a:t>
            </a:r>
            <a:r>
              <a:rPr lang="en-US" dirty="0" smtClean="0"/>
              <a:t>boundary to include additional hardware and application and utility software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confirms component is on the approved list, is digitally signed, and that serial number hasn’t been revoked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result is a configuration that is well-defined with approved components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     Certification </a:t>
            </a:r>
            <a:r>
              <a:rPr lang="en-US" dirty="0">
                <a:solidFill>
                  <a:schemeClr val="accent1"/>
                </a:solidFill>
              </a:rPr>
              <a:t>Service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once a configuration is achieved and logged the TPM </a:t>
            </a:r>
            <a:r>
              <a:rPr lang="en-US" dirty="0"/>
              <a:t>can certify configuration to others</a:t>
            </a:r>
            <a:endParaRPr lang="en-US" dirty="0" smtClean="0"/>
          </a:p>
          <a:p>
            <a:pPr lvl="1"/>
            <a:r>
              <a:rPr lang="en-US" dirty="0" smtClean="0"/>
              <a:t>can produce a digital certificate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sz="2400" dirty="0" smtClean="0"/>
              <a:t>confidence that configuration is unaltered because: </a:t>
            </a:r>
          </a:p>
          <a:p>
            <a:pPr lvl="1"/>
            <a:r>
              <a:rPr lang="en-US" sz="2162" dirty="0" smtClean="0"/>
              <a:t>TPM is considered trustworthy</a:t>
            </a:r>
          </a:p>
          <a:p>
            <a:pPr lvl="1"/>
            <a:r>
              <a:rPr lang="en-US" sz="2162" dirty="0" smtClean="0"/>
              <a:t>only the TPM possesses this TPM’s private key</a:t>
            </a:r>
          </a:p>
          <a:p>
            <a:r>
              <a:rPr lang="en-US" dirty="0" smtClean="0"/>
              <a:t>include </a:t>
            </a:r>
            <a:r>
              <a:rPr lang="en-US" dirty="0"/>
              <a:t>challenge value in certificate to also ensure it is timely</a:t>
            </a:r>
          </a:p>
          <a:p>
            <a:r>
              <a:rPr lang="en-US" dirty="0"/>
              <a:t>provides</a:t>
            </a:r>
            <a:r>
              <a:rPr lang="en-US" dirty="0" smtClean="0"/>
              <a:t> a hierarchical </a:t>
            </a:r>
            <a:r>
              <a:rPr lang="en-US" dirty="0"/>
              <a:t>certification </a:t>
            </a:r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hardware/OS configuration</a:t>
            </a:r>
          </a:p>
          <a:p>
            <a:pPr lvl="1"/>
            <a:r>
              <a:rPr lang="en-US" dirty="0" smtClean="0"/>
              <a:t>OS certifies application programs</a:t>
            </a:r>
          </a:p>
          <a:p>
            <a:pPr lvl="1"/>
            <a:r>
              <a:rPr lang="en-US" dirty="0" smtClean="0"/>
              <a:t>user has confidence is application configuration</a:t>
            </a:r>
          </a:p>
        </p:txBody>
      </p:sp>
      <p:sp>
        <p:nvSpPr>
          <p:cNvPr id="4" name="Curved Up Ribbon 3"/>
          <p:cNvSpPr/>
          <p:nvPr/>
        </p:nvSpPr>
        <p:spPr>
          <a:xfrm rot="20198397">
            <a:off x="295856" y="532846"/>
            <a:ext cx="1676400" cy="685800"/>
          </a:xfrm>
          <a:prstGeom prst="ellipseRibbon2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85566">
            <a:off x="777020" y="639155"/>
            <a:ext cx="658641" cy="297191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  Encryption </a:t>
            </a:r>
            <a:r>
              <a:rPr lang="en-US" dirty="0">
                <a:solidFill>
                  <a:schemeClr val="accent1"/>
                </a:solidFill>
              </a:rPr>
              <a:t>Service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571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encrypts </a:t>
            </a:r>
            <a:r>
              <a:rPr lang="en-US" dirty="0" smtClean="0"/>
              <a:t>data so that it can only be decrypted by a machine with a certain configuration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TPM maintains a master </a:t>
            </a:r>
            <a:r>
              <a:rPr lang="en-US" dirty="0"/>
              <a:t>secret key unique to </a:t>
            </a:r>
            <a:r>
              <a:rPr lang="en-US" dirty="0" smtClean="0"/>
              <a:t>machine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used </a:t>
            </a:r>
            <a:r>
              <a:rPr lang="en-US" dirty="0"/>
              <a:t>to generate secret encryption key for every possible configuration</a:t>
            </a:r>
            <a:r>
              <a:rPr lang="en-US" dirty="0" smtClean="0"/>
              <a:t> of that machine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can extend scheme upward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provide encryption key to application so that decryption can only be done by desired version of application running on desired version of the desired OS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encrypted data can be stored locally or transmitted to a peer application on a remote machine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"/>
            <a:ext cx="18161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1840">
            <a:off x="943299" y="1223814"/>
            <a:ext cx="582439" cy="262807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Common Criteria (CC)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571999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Common Criteria for Information Technology and Security </a:t>
            </a:r>
            <a:r>
              <a:rPr lang="en-US" i="1" dirty="0" smtClean="0"/>
              <a:t>Evaluation </a:t>
            </a:r>
            <a:r>
              <a:rPr lang="en-US" dirty="0" smtClean="0"/>
              <a:t>(or the Orange Book)</a:t>
            </a:r>
            <a:endParaRPr lang="en-US" i="1" dirty="0" smtClean="0"/>
          </a:p>
          <a:p>
            <a:pPr lvl="1"/>
            <a:r>
              <a:rPr lang="en-US" dirty="0" smtClean="0"/>
              <a:t>ISO standards for security requirements and defining evaluation criteria</a:t>
            </a:r>
          </a:p>
          <a:p>
            <a:pPr marL="342900" lvl="2" indent="-342900">
              <a:spcBef>
                <a:spcPts val="2000"/>
              </a:spcBef>
            </a:pPr>
            <a:r>
              <a:rPr lang="en-US" sz="2400" dirty="0" smtClean="0"/>
              <a:t>aim </a:t>
            </a:r>
            <a:r>
              <a:rPr lang="en-US" sz="2400" dirty="0" smtClean="0"/>
              <a:t>is to provide greater </a:t>
            </a:r>
            <a:r>
              <a:rPr lang="en-US" sz="2400" dirty="0"/>
              <a:t>confidence in IT product security</a:t>
            </a:r>
            <a:endParaRPr lang="en-US" sz="2400" dirty="0" smtClean="0"/>
          </a:p>
          <a:p>
            <a:pPr lvl="1"/>
            <a:r>
              <a:rPr lang="en-US" dirty="0" smtClean="0"/>
              <a:t>development </a:t>
            </a:r>
            <a:r>
              <a:rPr lang="en-US" dirty="0"/>
              <a:t>using secure requirements</a:t>
            </a:r>
          </a:p>
          <a:p>
            <a:pPr lvl="1"/>
            <a:r>
              <a:rPr lang="en-US" dirty="0"/>
              <a:t>evaluation confirming meets requirements</a:t>
            </a:r>
          </a:p>
          <a:p>
            <a:pPr lvl="1"/>
            <a:r>
              <a:rPr lang="en-US" dirty="0"/>
              <a:t>operation in accordance with requirements</a:t>
            </a:r>
            <a:endParaRPr lang="en-US" dirty="0" smtClean="0"/>
          </a:p>
          <a:p>
            <a:r>
              <a:rPr lang="en-US" dirty="0" smtClean="0"/>
              <a:t>following successful evaluation a product may be listed as CC certified</a:t>
            </a:r>
          </a:p>
          <a:p>
            <a:pPr lvl="1"/>
            <a:r>
              <a:rPr lang="en-US" dirty="0" smtClean="0"/>
              <a:t>NIST/NSA publishes lists of evaluated products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CC Requirements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0" y="3505201"/>
          <a:ext cx="3931920" cy="335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2971800" y="1752600"/>
          <a:ext cx="6172200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" y="1828800"/>
            <a:ext cx="5486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common set of potential security requirements for use in evaluation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9" name="Object 3"/>
          <p:cNvGraphicFramePr>
            <a:graphicFrameLocks noChangeAspect="1"/>
          </p:cNvGraphicFramePr>
          <p:nvPr/>
        </p:nvGraphicFramePr>
        <p:xfrm>
          <a:off x="3581400" y="0"/>
          <a:ext cx="5333999" cy="6790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5" name="Document" r:id="rId4" imgW="5626100" imgH="7162800" progId="Word.Document.12">
                  <p:link updateAutomatic="1"/>
                </p:oleObj>
              </mc:Choice>
              <mc:Fallback>
                <p:oleObj name="Document" r:id="rId4" imgW="5626100" imgH="7162800" progId="Word.Document.12">
                  <p:link updateAutomatic="1"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0"/>
                        <a:ext cx="5333999" cy="6790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04800" y="914400"/>
            <a:ext cx="3124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Table 13.3  </a:t>
            </a:r>
          </a:p>
          <a:p>
            <a:endParaRPr lang="en-US" sz="3500" b="1" dirty="0" smtClean="0">
              <a:solidFill>
                <a:schemeClr val="accent1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CC Security </a:t>
            </a: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Functional </a:t>
            </a: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Requirements </a:t>
            </a:r>
            <a:endParaRPr lang="en-US" sz="3500" b="1" dirty="0">
              <a:solidFill>
                <a:schemeClr val="accent1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 spd="slow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42" name="Object 2"/>
          <p:cNvGraphicFramePr>
            <a:graphicFrameLocks noChangeAspect="1"/>
          </p:cNvGraphicFramePr>
          <p:nvPr/>
        </p:nvGraphicFramePr>
        <p:xfrm>
          <a:off x="3657599" y="0"/>
          <a:ext cx="518368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8" name="Document" r:id="rId4" imgW="5626100" imgH="7442200" progId="Word.Document.12">
                  <p:link updateAutomatic="1"/>
                </p:oleObj>
              </mc:Choice>
              <mc:Fallback>
                <p:oleObj name="Document" r:id="rId4" imgW="5626100" imgH="74422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599" y="0"/>
                        <a:ext cx="5183685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04800" y="914400"/>
            <a:ext cx="32004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Table 13.4  </a:t>
            </a:r>
          </a:p>
          <a:p>
            <a:endParaRPr lang="en-US" sz="3500" b="1" dirty="0" smtClean="0">
              <a:solidFill>
                <a:schemeClr val="accent1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CC Security </a:t>
            </a: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Assurance </a:t>
            </a:r>
          </a:p>
          <a:p>
            <a:r>
              <a:rPr lang="en-US" sz="3500" b="1" dirty="0" smtClean="0">
                <a:solidFill>
                  <a:schemeClr val="accent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Requirements 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Organization and Construction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of CC Requirements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9159" y="30889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f14.pdf"/>
          <p:cNvPicPr>
            <a:picLocks noChangeAspect="1"/>
          </p:cNvPicPr>
          <p:nvPr/>
        </p:nvPicPr>
        <p:blipFill>
          <a:blip r:embed="rId3"/>
          <a:srcRect l="1818" t="25882" r="3636" b="7059"/>
          <a:stretch>
            <a:fillRect/>
          </a:stretch>
        </p:blipFill>
        <p:spPr>
          <a:xfrm>
            <a:off x="-32117" y="1828800"/>
            <a:ext cx="9176117" cy="5029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B91D"/>
                </a:solidFill>
              </a:rPr>
              <a:t>Bell-LaPadula (BLP) Model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458200" cy="457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in 1970s</a:t>
            </a:r>
            <a:endParaRPr lang="en-US" dirty="0" smtClean="0"/>
          </a:p>
          <a:p>
            <a:r>
              <a:rPr lang="en-US" dirty="0" smtClean="0"/>
              <a:t>formal model for access control</a:t>
            </a:r>
          </a:p>
          <a:p>
            <a:r>
              <a:rPr lang="en-US" dirty="0"/>
              <a:t>subjects and objects</a:t>
            </a:r>
            <a:r>
              <a:rPr lang="en-US" dirty="0" smtClean="0"/>
              <a:t> are assigned </a:t>
            </a:r>
            <a:r>
              <a:rPr lang="en-US" dirty="0"/>
              <a:t>a </a:t>
            </a:r>
            <a:r>
              <a:rPr lang="en-US" b="1" dirty="0"/>
              <a:t>security class</a:t>
            </a:r>
            <a:endParaRPr lang="en-US" dirty="0"/>
          </a:p>
          <a:p>
            <a:pPr lvl="1"/>
            <a:r>
              <a:rPr lang="en-US" dirty="0"/>
              <a:t>top secret &gt; secret &gt; confidential &gt;</a:t>
            </a:r>
            <a:r>
              <a:rPr lang="en-US" dirty="0" smtClean="0"/>
              <a:t> restricted &gt; unclassified</a:t>
            </a:r>
          </a:p>
          <a:p>
            <a:pPr lvl="1"/>
            <a:r>
              <a:rPr lang="en-US" dirty="0" smtClean="0"/>
              <a:t>form a hierarchy and are referred to as security levels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subject</a:t>
            </a:r>
            <a:r>
              <a:rPr lang="en-US" dirty="0" smtClean="0"/>
              <a:t> has a security </a:t>
            </a:r>
            <a:r>
              <a:rPr lang="en-US" i="1" dirty="0" smtClean="0"/>
              <a:t>clearance</a:t>
            </a:r>
          </a:p>
          <a:p>
            <a:r>
              <a:rPr lang="en-US" dirty="0" smtClean="0"/>
              <a:t>an </a:t>
            </a:r>
            <a:r>
              <a:rPr lang="en-US" i="1" dirty="0" smtClean="0"/>
              <a:t>object</a:t>
            </a:r>
            <a:r>
              <a:rPr lang="en-US" dirty="0" smtClean="0"/>
              <a:t> has a security </a:t>
            </a:r>
            <a:r>
              <a:rPr lang="en-US" i="1" dirty="0" smtClean="0"/>
              <a:t>classification</a:t>
            </a:r>
          </a:p>
          <a:p>
            <a:r>
              <a:rPr lang="en-US" dirty="0" smtClean="0"/>
              <a:t>security classes control the manner by which a subject may access an 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0111">
            <a:off x="7459786" y="1717832"/>
            <a:ext cx="1560513" cy="1628361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Protection Profile (PP)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1219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smart card provides simple </a:t>
            </a:r>
            <a:r>
              <a:rPr lang="en-US" dirty="0"/>
              <a:t>PP example</a:t>
            </a:r>
          </a:p>
          <a:p>
            <a:pPr>
              <a:lnSpc>
                <a:spcPct val="90000"/>
              </a:lnSpc>
            </a:pPr>
            <a:r>
              <a:rPr lang="en-US" dirty="0"/>
              <a:t>describes IT security requirements for smart card use by sensitive </a:t>
            </a:r>
            <a:r>
              <a:rPr lang="en-US" dirty="0" smtClean="0"/>
              <a:t>applications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685800" y="2895600"/>
          <a:ext cx="8229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3048000" cy="1524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Security</a:t>
            </a:r>
            <a:br>
              <a:rPr lang="en-US" dirty="0" smtClean="0"/>
            </a:br>
            <a:r>
              <a:rPr lang="en-US" dirty="0" smtClean="0"/>
              <a:t>Assurance</a:t>
            </a:r>
            <a:endParaRPr lang="en-US" dirty="0"/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76800" y="1828800"/>
            <a:ext cx="4148328" cy="29718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“…degree </a:t>
            </a:r>
            <a:r>
              <a:rPr lang="en-US" dirty="0"/>
              <a:t>of confidence that the security controls operate correctly and protect the system as </a:t>
            </a:r>
            <a:r>
              <a:rPr lang="en-US" dirty="0" smtClean="0"/>
              <a:t>intended.  Assurance is not, however, an absolute guarantee that the measures work as intended.”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90800"/>
            <a:ext cx="1934987" cy="14478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5305719"/>
            <a:ext cx="1447801" cy="1552282"/>
          </a:xfrm>
          <a:prstGeom prst="rect">
            <a:avLst/>
          </a:prstGeom>
          <a:scene3d>
            <a:camera prst="orthographicFront">
              <a:rot lat="0" lon="11699978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Assurance and Evaluation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228600" y="2362200"/>
          <a:ext cx="5562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62600" y="2057400"/>
            <a:ext cx="3276600" cy="4571999"/>
          </a:xfrm>
        </p:spPr>
        <p:txBody>
          <a:bodyPr>
            <a:noAutofit/>
          </a:bodyPr>
          <a:lstStyle/>
          <a:p>
            <a:pPr marL="342900" lvl="1" indent="-342900">
              <a:buClr>
                <a:schemeClr val="accent1"/>
              </a:buClr>
            </a:pPr>
            <a:r>
              <a:rPr lang="en-US" sz="2000" dirty="0" smtClean="0"/>
              <a:t>assurance</a:t>
            </a:r>
          </a:p>
          <a:p>
            <a:pPr lvl="1"/>
            <a:r>
              <a:rPr lang="en-US" sz="2000" dirty="0" smtClean="0"/>
              <a:t>deals with security features of IT products</a:t>
            </a:r>
          </a:p>
          <a:p>
            <a:pPr lvl="1"/>
            <a:r>
              <a:rPr lang="en-US" sz="2000" dirty="0" smtClean="0"/>
              <a:t>applies to:</a:t>
            </a:r>
          </a:p>
          <a:p>
            <a:pPr lvl="2"/>
            <a:r>
              <a:rPr lang="en-US" sz="2000" dirty="0" smtClean="0"/>
              <a:t>requirements</a:t>
            </a:r>
          </a:p>
          <a:p>
            <a:pPr lvl="2"/>
            <a:r>
              <a:rPr lang="en-US" sz="2000" dirty="0" smtClean="0"/>
              <a:t>security policy</a:t>
            </a:r>
          </a:p>
          <a:p>
            <a:pPr lvl="2"/>
            <a:r>
              <a:rPr lang="en-US" sz="2000" dirty="0" smtClean="0"/>
              <a:t>product design</a:t>
            </a:r>
          </a:p>
          <a:p>
            <a:pPr lvl="2"/>
            <a:r>
              <a:rPr lang="en-US" sz="2000" dirty="0" smtClean="0"/>
              <a:t>product implementation</a:t>
            </a:r>
          </a:p>
          <a:p>
            <a:pPr lvl="2"/>
            <a:r>
              <a:rPr lang="en-US" sz="2000" dirty="0" smtClean="0"/>
              <a:t>system operation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752600"/>
            <a:ext cx="4038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latin typeface="+mj-lt"/>
              </a:rPr>
              <a:t>target audiences:</a:t>
            </a:r>
            <a:endParaRPr lang="en-US" sz="2800" dirty="0" smtClean="0">
              <a:latin typeface="+mj-lt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Scope of Assurance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0" y="1828800"/>
          <a:ext cx="914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CC Assurance Levels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457200" y="1600200"/>
          <a:ext cx="8229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Evaluation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ensures </a:t>
            </a:r>
            <a:r>
              <a:rPr lang="en-US" sz="2800" dirty="0"/>
              <a:t>security features</a:t>
            </a:r>
            <a:r>
              <a:rPr lang="en-US" sz="2800" dirty="0" smtClean="0"/>
              <a:t> work correctly and effectively and show no exploitable vulnerabilities</a:t>
            </a:r>
          </a:p>
          <a:p>
            <a:r>
              <a:rPr lang="en-US" sz="2800" dirty="0" smtClean="0"/>
              <a:t>performed in parallel with or after the development of the TOE</a:t>
            </a:r>
          </a:p>
          <a:p>
            <a:r>
              <a:rPr lang="en-US" sz="2800" dirty="0"/>
              <a:t>higher levels</a:t>
            </a:r>
            <a:r>
              <a:rPr lang="en-US" sz="2800" dirty="0" smtClean="0"/>
              <a:t> entail: </a:t>
            </a:r>
            <a:r>
              <a:rPr lang="en-US" sz="2800" dirty="0"/>
              <a:t>greater </a:t>
            </a:r>
            <a:r>
              <a:rPr lang="en-US" sz="2800" dirty="0" smtClean="0"/>
              <a:t>rigor, more time, more cost</a:t>
            </a:r>
          </a:p>
          <a:p>
            <a:r>
              <a:rPr lang="en-US" sz="2800" dirty="0" smtClean="0"/>
              <a:t>principle input</a:t>
            </a:r>
            <a:r>
              <a:rPr lang="en-US" sz="2800" dirty="0"/>
              <a:t>: security target, evidence, actual TOE</a:t>
            </a:r>
          </a:p>
          <a:p>
            <a:r>
              <a:rPr lang="en-US" sz="2800" dirty="0"/>
              <a:t>result: confirm security target</a:t>
            </a:r>
            <a:r>
              <a:rPr lang="en-US" sz="2800" dirty="0" smtClean="0"/>
              <a:t> is satisfied </a:t>
            </a:r>
            <a:r>
              <a:rPr lang="en-US" sz="2800" dirty="0"/>
              <a:t>for TOE</a:t>
            </a:r>
          </a:p>
          <a:p>
            <a:r>
              <a:rPr lang="en-US" sz="2800" dirty="0"/>
              <a:t>process relates security target to</a:t>
            </a:r>
            <a:r>
              <a:rPr lang="en-US" sz="2800" dirty="0" smtClean="0"/>
              <a:t> high-level design, low-level design, functional specification, source code implementation, and object code and hardware realization of the TOE</a:t>
            </a:r>
          </a:p>
          <a:p>
            <a:r>
              <a:rPr lang="en-US" sz="2800" dirty="0" smtClean="0"/>
              <a:t>degree of rigor and depth of analysis are determined by assurance level desired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4800"/>
            <a:ext cx="1295547" cy="1433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5467">
            <a:off x="7083949" y="454551"/>
            <a:ext cx="719824" cy="719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Evaluation Parties</a:t>
            </a:r>
            <a:r>
              <a:rPr lang="en-US" dirty="0" smtClean="0">
                <a:solidFill>
                  <a:schemeClr val="accent1"/>
                </a:solidFill>
              </a:rPr>
              <a:t> and </a:t>
            </a:r>
            <a:r>
              <a:rPr lang="en-US" dirty="0">
                <a:solidFill>
                  <a:schemeClr val="accent1"/>
                </a:solidFill>
              </a:rPr>
              <a:t>Phases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41910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evaluation parties:</a:t>
            </a:r>
          </a:p>
          <a:p>
            <a:pPr lvl="1"/>
            <a:r>
              <a:rPr lang="en-US" sz="2400" dirty="0"/>
              <a:t>sponsor - customer or vendor</a:t>
            </a:r>
          </a:p>
          <a:p>
            <a:pPr lvl="1"/>
            <a:r>
              <a:rPr lang="en-US" sz="2400" dirty="0"/>
              <a:t>developer - provides evidence for evaluation</a:t>
            </a:r>
          </a:p>
          <a:p>
            <a:pPr lvl="1"/>
            <a:r>
              <a:rPr lang="en-US" sz="2400" dirty="0"/>
              <a:t>evaluator - confirms requirements</a:t>
            </a:r>
            <a:r>
              <a:rPr lang="en-US" sz="2400" dirty="0" smtClean="0"/>
              <a:t> are satisfied</a:t>
            </a:r>
          </a:p>
          <a:p>
            <a:pPr lvl="1"/>
            <a:r>
              <a:rPr lang="en-US" sz="2400" dirty="0"/>
              <a:t>certifier - agency monitoring evaluation process</a:t>
            </a:r>
            <a:endParaRPr lang="en-US" sz="2400" dirty="0" smtClean="0"/>
          </a:p>
          <a:p>
            <a:r>
              <a:rPr lang="en-US" sz="2800" dirty="0" smtClean="0"/>
              <a:t>monitored and regulated by a government agency in each country</a:t>
            </a:r>
          </a:p>
          <a:p>
            <a:r>
              <a:rPr lang="en-US" sz="2800" dirty="0" smtClean="0"/>
              <a:t>Common Criteria Evaluation and Validation Scheme (CCEVS)</a:t>
            </a:r>
          </a:p>
          <a:p>
            <a:pPr lvl="1"/>
            <a:r>
              <a:rPr lang="en-US" dirty="0" smtClean="0"/>
              <a:t>o</a:t>
            </a:r>
            <a:r>
              <a:rPr lang="en-US" sz="2200" dirty="0" smtClean="0"/>
              <a:t>perated by NIST and the NSA</a:t>
            </a:r>
            <a:endParaRPr lang="en-US" sz="22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4800600" y="1828800"/>
          <a:ext cx="4114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162800" y="5943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n-lt"/>
              </a:rPr>
              <a:t>Phases</a:t>
            </a:r>
            <a:endParaRPr lang="en-US" sz="36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BLP Model Access Modes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228600" y="0"/>
          <a:ext cx="87630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81000" y="4419600"/>
            <a:ext cx="8305800" cy="22098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multilevel security</a:t>
            </a:r>
          </a:p>
          <a:p>
            <a:pPr lvl="1"/>
            <a:r>
              <a:rPr lang="en-US" dirty="0" smtClean="0"/>
              <a:t>no read up </a:t>
            </a:r>
          </a:p>
          <a:p>
            <a:pPr lvl="2"/>
            <a:r>
              <a:rPr lang="en-US" dirty="0" smtClean="0"/>
              <a:t>subject can only read an object of less or equal security level</a:t>
            </a:r>
          </a:p>
          <a:p>
            <a:pPr lvl="2"/>
            <a:r>
              <a:rPr lang="en-US" dirty="0" smtClean="0"/>
              <a:t>referred to as the </a:t>
            </a:r>
            <a:r>
              <a:rPr lang="en-US" i="1" dirty="0" smtClean="0"/>
              <a:t>simple security property </a:t>
            </a:r>
            <a:r>
              <a:rPr lang="en-US" dirty="0" smtClean="0"/>
              <a:t>(ss-property)</a:t>
            </a:r>
          </a:p>
          <a:p>
            <a:pPr lvl="1"/>
            <a:r>
              <a:rPr lang="en-US" dirty="0" smtClean="0"/>
              <a:t>no write down</a:t>
            </a:r>
          </a:p>
          <a:p>
            <a:pPr lvl="2"/>
            <a:r>
              <a:rPr lang="en-US" dirty="0" smtClean="0"/>
              <a:t>a subject can only write into an object of greater or equal security level</a:t>
            </a:r>
          </a:p>
          <a:p>
            <a:pPr lvl="2"/>
            <a:r>
              <a:rPr lang="en-US" dirty="0" smtClean="0"/>
              <a:t>referred to as the  </a:t>
            </a:r>
            <a:r>
              <a:rPr lang="en-US" i="1" dirty="0" smtClean="0"/>
              <a:t>*-property</a:t>
            </a:r>
            <a:endParaRPr lang="en-US" sz="2054" i="1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 smtClean="0"/>
              <a:t>Multi-Level Security</a:t>
            </a:r>
            <a:endParaRPr lang="en-US" dirty="0"/>
          </a:p>
        </p:txBody>
      </p:sp>
      <p:pic>
        <p:nvPicPr>
          <p:cNvPr id="6" name="Picture 5" descr="f1.pdf"/>
          <p:cNvPicPr>
            <a:picLocks noChangeAspect="1"/>
          </p:cNvPicPr>
          <p:nvPr/>
        </p:nvPicPr>
        <p:blipFill>
          <a:blip r:embed="rId3"/>
          <a:srcRect t="21818" b="18182"/>
          <a:stretch>
            <a:fillRect/>
          </a:stretch>
        </p:blipFill>
        <p:spPr>
          <a:xfrm>
            <a:off x="990600" y="990600"/>
            <a:ext cx="7142016" cy="5545582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B91D"/>
                </a:solidFill>
              </a:rPr>
              <a:t>BLP Formal Description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5029200"/>
          </a:xfrm>
        </p:spPr>
        <p:txBody>
          <a:bodyPr/>
          <a:lstStyle/>
          <a:p>
            <a:r>
              <a:rPr lang="en-US" sz="2800" dirty="0"/>
              <a:t>based on current state of system (</a:t>
            </a:r>
            <a:r>
              <a:rPr lang="en-US" sz="2800" i="1" dirty="0"/>
              <a:t>b</a:t>
            </a:r>
            <a:r>
              <a:rPr lang="en-US" sz="2800" dirty="0"/>
              <a:t>, </a:t>
            </a:r>
            <a:r>
              <a:rPr lang="en-US" sz="2800" i="1" dirty="0"/>
              <a:t>M</a:t>
            </a:r>
            <a:r>
              <a:rPr lang="en-US" sz="2800" dirty="0"/>
              <a:t>, </a:t>
            </a:r>
            <a:r>
              <a:rPr lang="en-US" sz="2800" i="1" dirty="0"/>
              <a:t>f</a:t>
            </a:r>
            <a:r>
              <a:rPr lang="en-US" sz="2800" dirty="0"/>
              <a:t>, </a:t>
            </a:r>
            <a:r>
              <a:rPr lang="en-US" sz="2800" i="1" dirty="0"/>
              <a:t>H</a:t>
            </a:r>
            <a:r>
              <a:rPr lang="en-US" sz="2800" dirty="0"/>
              <a:t>):</a:t>
            </a:r>
          </a:p>
          <a:p>
            <a:pPr lvl="1">
              <a:buFont typeface="Wingdings" pitchFamily="-109" charset="2"/>
              <a:buNone/>
            </a:pPr>
            <a:r>
              <a:rPr lang="en-US" sz="2000" dirty="0"/>
              <a:t>(current access set </a:t>
            </a:r>
            <a:r>
              <a:rPr lang="en-US" sz="2000" i="1" dirty="0"/>
              <a:t>b, </a:t>
            </a:r>
            <a:r>
              <a:rPr lang="en-US" sz="2000" dirty="0"/>
              <a:t>access matrix </a:t>
            </a:r>
            <a:r>
              <a:rPr lang="en-US" sz="2000" i="1" dirty="0"/>
              <a:t>M, </a:t>
            </a:r>
            <a:r>
              <a:rPr lang="en-US" sz="2000" dirty="0"/>
              <a:t>level function </a:t>
            </a:r>
            <a:r>
              <a:rPr lang="en-US" sz="2000" i="1" dirty="0"/>
              <a:t>f, </a:t>
            </a:r>
            <a:r>
              <a:rPr lang="en-US" sz="2000" dirty="0"/>
              <a:t>hierarchy </a:t>
            </a:r>
            <a:r>
              <a:rPr lang="en-US" sz="2000" i="1" dirty="0"/>
              <a:t>H) </a:t>
            </a:r>
            <a:endParaRPr lang="en-US" sz="2000" dirty="0"/>
          </a:p>
          <a:p>
            <a:r>
              <a:rPr lang="en-US" sz="2800" dirty="0"/>
              <a:t>three BLP properties:</a:t>
            </a:r>
          </a:p>
          <a:p>
            <a:pPr lvl="1">
              <a:buFont typeface="Wingdings" pitchFamily="-109" charset="2"/>
              <a:buNone/>
            </a:pPr>
            <a:r>
              <a:rPr lang="en-US" sz="2400" dirty="0"/>
              <a:t>ss-property:	(</a:t>
            </a:r>
            <a:r>
              <a:rPr lang="en-US" sz="2400" i="1" dirty="0"/>
              <a:t>S</a:t>
            </a:r>
            <a:r>
              <a:rPr lang="en-US" sz="2400" i="1" baseline="-25000" dirty="0"/>
              <a:t>i</a:t>
            </a:r>
            <a:r>
              <a:rPr lang="en-US" sz="2400" dirty="0"/>
              <a:t>, </a:t>
            </a:r>
            <a:r>
              <a:rPr lang="en-US" sz="2400" i="1" dirty="0"/>
              <a:t>O</a:t>
            </a:r>
            <a:r>
              <a:rPr lang="en-US" sz="2400" i="1" baseline="-25000" dirty="0"/>
              <a:t>j</a:t>
            </a:r>
            <a:r>
              <a:rPr lang="en-US" sz="2400" dirty="0"/>
              <a:t>, read) has </a:t>
            </a:r>
            <a:r>
              <a:rPr lang="en-US" sz="2400" i="1" dirty="0"/>
              <a:t>f</a:t>
            </a:r>
            <a:r>
              <a:rPr lang="en-US" sz="2400" i="1" baseline="-25000" dirty="0"/>
              <a:t>c</a:t>
            </a:r>
            <a:r>
              <a:rPr lang="en-US" sz="2400" dirty="0"/>
              <a:t>(</a:t>
            </a:r>
            <a:r>
              <a:rPr lang="en-US" sz="2400" i="1" dirty="0"/>
              <a:t>S</a:t>
            </a:r>
            <a:r>
              <a:rPr lang="en-US" sz="2400" i="1" baseline="-25000" dirty="0"/>
              <a:t>i</a:t>
            </a:r>
            <a:r>
              <a:rPr lang="en-US" sz="2400" dirty="0"/>
              <a:t>) ≥ </a:t>
            </a:r>
            <a:r>
              <a:rPr lang="en-US" sz="2400" i="1" dirty="0" err="1"/>
              <a:t>f</a:t>
            </a:r>
            <a:r>
              <a:rPr lang="en-US" sz="2400" i="1" baseline="-25000" dirty="0" err="1"/>
              <a:t>o</a:t>
            </a:r>
            <a:r>
              <a:rPr lang="en-US" sz="2400" dirty="0" err="1"/>
              <a:t>(</a:t>
            </a:r>
            <a:r>
              <a:rPr lang="en-US" sz="2400" i="1" dirty="0" err="1"/>
              <a:t>O</a:t>
            </a:r>
            <a:r>
              <a:rPr lang="en-US" sz="2400" i="1" baseline="-25000" dirty="0" err="1"/>
              <a:t>j</a:t>
            </a:r>
            <a:r>
              <a:rPr lang="en-US" sz="2400" dirty="0" smtClean="0"/>
              <a:t>)</a:t>
            </a:r>
          </a:p>
          <a:p>
            <a:pPr lvl="1">
              <a:buFont typeface="Wingdings" pitchFamily="-109" charset="2"/>
              <a:buNone/>
            </a:pPr>
            <a:r>
              <a:rPr lang="en-US" sz="2400" dirty="0"/>
              <a:t>*-property:	(</a:t>
            </a:r>
            <a:r>
              <a:rPr lang="en-US" sz="2400" i="1" dirty="0"/>
              <a:t>S</a:t>
            </a:r>
            <a:r>
              <a:rPr lang="en-US" sz="2400" i="1" baseline="-25000" dirty="0"/>
              <a:t>i</a:t>
            </a:r>
            <a:r>
              <a:rPr lang="en-US" sz="2400" dirty="0"/>
              <a:t>, </a:t>
            </a:r>
            <a:r>
              <a:rPr lang="en-US" sz="2400" i="1" dirty="0"/>
              <a:t>O</a:t>
            </a:r>
            <a:r>
              <a:rPr lang="en-US" sz="2400" i="1" baseline="-25000" dirty="0"/>
              <a:t>j</a:t>
            </a:r>
            <a:r>
              <a:rPr lang="en-US" sz="2400" dirty="0"/>
              <a:t>, append) has </a:t>
            </a:r>
            <a:r>
              <a:rPr lang="en-US" sz="2400" i="1" dirty="0"/>
              <a:t>f</a:t>
            </a:r>
            <a:r>
              <a:rPr lang="en-US" sz="2400" i="1" baseline="-25000" dirty="0"/>
              <a:t>c</a:t>
            </a:r>
            <a:r>
              <a:rPr lang="en-US" sz="2400" dirty="0"/>
              <a:t>(</a:t>
            </a:r>
            <a:r>
              <a:rPr lang="en-US" sz="2400" i="1" dirty="0"/>
              <a:t>S</a:t>
            </a:r>
            <a:r>
              <a:rPr lang="en-US" sz="2400" i="1" baseline="-25000" dirty="0"/>
              <a:t>i</a:t>
            </a:r>
            <a:r>
              <a:rPr lang="en-US" sz="2400" dirty="0"/>
              <a:t>) ≤ </a:t>
            </a:r>
            <a:r>
              <a:rPr lang="en-US" sz="2400" i="1" dirty="0"/>
              <a:t>f</a:t>
            </a:r>
            <a:r>
              <a:rPr lang="en-US" sz="2400" i="1" baseline="-25000" dirty="0"/>
              <a:t>o</a:t>
            </a:r>
            <a:r>
              <a:rPr lang="en-US" sz="2400" dirty="0"/>
              <a:t>(</a:t>
            </a:r>
            <a:r>
              <a:rPr lang="en-US" sz="2400" i="1" dirty="0"/>
              <a:t>O</a:t>
            </a:r>
            <a:r>
              <a:rPr lang="en-US" sz="2400" i="1" baseline="-25000" dirty="0"/>
              <a:t>j</a:t>
            </a:r>
            <a:r>
              <a:rPr lang="en-US" sz="2400" dirty="0"/>
              <a:t>) and</a:t>
            </a:r>
          </a:p>
          <a:p>
            <a:pPr lvl="2">
              <a:buFontTx/>
              <a:buNone/>
            </a:pPr>
            <a:r>
              <a:rPr lang="en-US" sz="2000" dirty="0"/>
              <a:t>			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/>
              <a:t>O</a:t>
            </a:r>
            <a:r>
              <a:rPr lang="en-US" i="1" baseline="-25000" dirty="0"/>
              <a:t>j</a:t>
            </a:r>
            <a:r>
              <a:rPr lang="en-US" dirty="0"/>
              <a:t>, write) has </a:t>
            </a:r>
            <a:r>
              <a:rPr lang="en-US" i="1" dirty="0"/>
              <a:t>f</a:t>
            </a:r>
            <a:r>
              <a:rPr lang="en-US" i="1" baseline="-25000" dirty="0"/>
              <a:t>c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i="1" baseline="-25000" dirty="0"/>
              <a:t>i</a:t>
            </a:r>
            <a:r>
              <a:rPr lang="en-US" dirty="0"/>
              <a:t>) = </a:t>
            </a:r>
            <a:r>
              <a:rPr lang="en-US" i="1" dirty="0"/>
              <a:t>f</a:t>
            </a:r>
            <a:r>
              <a:rPr lang="en-US" i="1" baseline="-25000" dirty="0"/>
              <a:t>o</a:t>
            </a:r>
            <a:r>
              <a:rPr lang="en-US" dirty="0"/>
              <a:t>(</a:t>
            </a:r>
            <a:r>
              <a:rPr lang="en-US" i="1" dirty="0"/>
              <a:t>O</a:t>
            </a:r>
            <a:r>
              <a:rPr lang="en-US" i="1" baseline="-25000" dirty="0"/>
              <a:t>j</a:t>
            </a:r>
            <a:r>
              <a:rPr lang="en-US" dirty="0"/>
              <a:t>)</a:t>
            </a:r>
          </a:p>
          <a:p>
            <a:pPr lvl="1">
              <a:buFont typeface="Wingdings" pitchFamily="-109" charset="2"/>
              <a:buNone/>
            </a:pPr>
            <a:r>
              <a:rPr lang="en-US" sz="2400" dirty="0"/>
              <a:t>ds-property:	(</a:t>
            </a:r>
            <a:r>
              <a:rPr lang="en-US" sz="2400" i="1" dirty="0"/>
              <a:t>S</a:t>
            </a:r>
            <a:r>
              <a:rPr lang="en-US" sz="2400" i="1" baseline="-25000" dirty="0"/>
              <a:t>i</a:t>
            </a:r>
            <a:r>
              <a:rPr lang="en-US" sz="2400" dirty="0"/>
              <a:t>, </a:t>
            </a:r>
            <a:r>
              <a:rPr lang="en-US" sz="2400" i="1" dirty="0"/>
              <a:t>O</a:t>
            </a:r>
            <a:r>
              <a:rPr lang="en-US" sz="2400" i="1" baseline="-25000" dirty="0"/>
              <a:t>j</a:t>
            </a:r>
            <a:r>
              <a:rPr lang="en-US" sz="2400" dirty="0"/>
              <a:t>, </a:t>
            </a:r>
            <a:r>
              <a:rPr lang="en-US" sz="2400" i="1" dirty="0"/>
              <a:t>A</a:t>
            </a:r>
            <a:r>
              <a:rPr lang="en-US" sz="2400" i="1" baseline="-25000" dirty="0"/>
              <a:t>x</a:t>
            </a:r>
            <a:r>
              <a:rPr lang="en-US" sz="2400" dirty="0"/>
              <a:t>) implies </a:t>
            </a:r>
            <a:r>
              <a:rPr lang="en-US" sz="2400" i="1" dirty="0"/>
              <a:t>A</a:t>
            </a:r>
            <a:r>
              <a:rPr lang="en-US" sz="2400" i="1" baseline="-25000" dirty="0"/>
              <a:t>x</a:t>
            </a:r>
            <a:r>
              <a:rPr lang="en-US" sz="2400" dirty="0"/>
              <a:t> </a:t>
            </a:r>
            <a:r>
              <a:rPr lang="en-US" sz="2400" dirty="0">
                <a:sym typeface="Symbol" pitchFamily="-109" charset="2"/>
              </a:rPr>
              <a:t></a:t>
            </a:r>
            <a:r>
              <a:rPr lang="en-US" sz="2400" dirty="0"/>
              <a:t> </a:t>
            </a:r>
            <a:r>
              <a:rPr lang="en-US" sz="2400" dirty="0" err="1"/>
              <a:t>M[</a:t>
            </a:r>
            <a:r>
              <a:rPr lang="en-US" sz="2400" dirty="0" err="1" smtClean="0"/>
              <a:t>S</a:t>
            </a:r>
            <a:r>
              <a:rPr lang="en-US" sz="2400" baseline="-25000" dirty="0" err="1" smtClean="0"/>
              <a:t>i</a:t>
            </a:r>
            <a:r>
              <a:rPr lang="en-US" sz="2400" baseline="-25000" dirty="0" smtClean="0"/>
              <a:t> </a:t>
            </a:r>
            <a:r>
              <a:rPr lang="en-US" sz="2400" dirty="0" err="1" smtClean="0"/>
              <a:t>O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]</a:t>
            </a:r>
          </a:p>
          <a:p>
            <a:r>
              <a:rPr lang="en-US" sz="2800" dirty="0"/>
              <a:t>BLP </a:t>
            </a:r>
            <a:r>
              <a:rPr lang="en-US" sz="2800" dirty="0" smtClean="0"/>
              <a:t>gives </a:t>
            </a:r>
            <a:r>
              <a:rPr lang="en-US" sz="2800" dirty="0"/>
              <a:t>formal theorems</a:t>
            </a:r>
          </a:p>
          <a:p>
            <a:pPr lvl="1"/>
            <a:r>
              <a:rPr lang="en-US" sz="2400" dirty="0"/>
              <a:t>theoretically possible to prove system is secure</a:t>
            </a:r>
          </a:p>
          <a:p>
            <a:pPr lvl="1"/>
            <a:r>
              <a:rPr lang="en-US" sz="2400" dirty="0"/>
              <a:t>in practice usually not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BLP Rules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288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32769" y="8080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04800"/>
            <a:ext cx="1447800" cy="2977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143000"/>
            <a:ext cx="2743200" cy="4827587"/>
          </a:xfrm>
        </p:spPr>
        <p:txBody>
          <a:bodyPr/>
          <a:lstStyle/>
          <a:p>
            <a:r>
              <a:rPr lang="en-US" dirty="0"/>
              <a:t>BLP </a:t>
            </a:r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(slide 1 of 3)</a:t>
            </a:r>
            <a:endParaRPr lang="en-US" sz="2000" dirty="0"/>
          </a:p>
        </p:txBody>
      </p:sp>
      <p:pic>
        <p:nvPicPr>
          <p:cNvPr id="6" name="Picture 5" descr="f2-3.pdf"/>
          <p:cNvPicPr>
            <a:picLocks noChangeAspect="1"/>
          </p:cNvPicPr>
          <p:nvPr/>
        </p:nvPicPr>
        <p:blipFill>
          <a:blip r:embed="rId3"/>
          <a:srcRect l="-3529" t="909" r="-3529" b="3636"/>
          <a:stretch>
            <a:fillRect/>
          </a:stretch>
        </p:blipFill>
        <p:spPr>
          <a:xfrm>
            <a:off x="3200303" y="0"/>
            <a:ext cx="5943697" cy="685800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Focus">
  <a:themeElements>
    <a:clrScheme name="Focus">
      <a:dk1>
        <a:sysClr val="windowText" lastClr="000000"/>
      </a:dk1>
      <a:lt1>
        <a:sysClr val="window" lastClr="FFFFFF"/>
      </a:lt1>
      <a:dk2>
        <a:srgbClr val="0064E2"/>
      </a:dk2>
      <a:lt2>
        <a:srgbClr val="B5D2F5"/>
      </a:lt2>
      <a:accent1>
        <a:srgbClr val="FFB91D"/>
      </a:accent1>
      <a:accent2>
        <a:srgbClr val="F97817"/>
      </a:accent2>
      <a:accent3>
        <a:srgbClr val="6DE304"/>
      </a:accent3>
      <a:accent4>
        <a:srgbClr val="FF0000"/>
      </a:accent4>
      <a:accent5>
        <a:srgbClr val="732BEA"/>
      </a:accent5>
      <a:accent6>
        <a:srgbClr val="C913AD"/>
      </a:accent6>
      <a:hlink>
        <a:srgbClr val="FFE400"/>
      </a:hlink>
      <a:folHlink>
        <a:srgbClr val="A3EC62"/>
      </a:folHlink>
    </a:clrScheme>
    <a:fontScheme name="Focus">
      <a:majorFont>
        <a:latin typeface="Corbel"/>
        <a:ea typeface=""/>
        <a:cs typeface=""/>
        <a:font script="Jpan" typeface="ＭＳ ゴシック"/>
      </a:majorFont>
      <a:minorFont>
        <a:latin typeface="Corbel"/>
        <a:ea typeface=""/>
        <a:cs typeface=""/>
        <a:font script="Jpan" typeface="ＭＳ ゴシック"/>
      </a:minorFont>
    </a:fontScheme>
    <a:fmtScheme name="Focus">
      <a:fillStyleLst>
        <a:solidFill>
          <a:schemeClr val="phClr"/>
        </a:solidFill>
        <a:solidFill>
          <a:schemeClr val="phClr"/>
        </a:solidFill>
        <a:solidFill>
          <a:schemeClr val="phClr">
            <a:satMod val="150000"/>
          </a:schemeClr>
        </a:solid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101600" dist="63500" dir="42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glow rad="101600">
              <a:schemeClr val="lt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soft" dir="r">
              <a:rot lat="0" lon="0" rev="5400000"/>
            </a:lightRig>
          </a:scene3d>
          <a:sp3d prstMaterial="softmetal">
            <a:bevelT w="31750" h="63500"/>
          </a:sp3d>
        </a:effectStyle>
      </a:effectStyleLst>
      <a:bgFillStyleLst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Focus.thmx</Template>
  <TotalTime>8790</TotalTime>
  <Words>15928</Words>
  <Application>Microsoft Macintosh PowerPoint</Application>
  <PresentationFormat>On-screen Show (4:3)</PresentationFormat>
  <Paragraphs>1609</Paragraphs>
  <Slides>46</Slides>
  <Notes>44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Focus</vt:lpstr>
      <vt:lpstr>Macintosh HD:Users:kevinmclaughlin:Desktop:Stallings Security Book 2nd Edition:T13-Trusted.doc!OLE_LINK9</vt:lpstr>
      <vt:lpstr>Macintosh HD:Users:kevinmclaughlin:Desktop:Stallings Security Book 2nd Edition:T13-Trusted.doc!OLE_LINK10</vt:lpstr>
      <vt:lpstr>Macintosh HD:Users:kevinmclaughlin:Desktop:Stallings Security Book 2nd Edition:T13-Trusted.doc!OLE_LINK12</vt:lpstr>
      <vt:lpstr>Macintosh HD:Users:kevinmclaughlin:Desktop:Stallings Security Book 2nd Edition:T13-Trusted.doc!OLE_LINK11</vt:lpstr>
      <vt:lpstr>PowerPoint Presentation</vt:lpstr>
      <vt:lpstr>Chapter 13</vt:lpstr>
      <vt:lpstr>Computer Security Models</vt:lpstr>
      <vt:lpstr>Bell-LaPadula (BLP) Model</vt:lpstr>
      <vt:lpstr>BLP Model Access Modes</vt:lpstr>
      <vt:lpstr>Multi-Level Security</vt:lpstr>
      <vt:lpstr>BLP Formal Description</vt:lpstr>
      <vt:lpstr>BLP Rules</vt:lpstr>
      <vt:lpstr>BLP Example  (slide 1 of 3)</vt:lpstr>
      <vt:lpstr>BLP Example  (slide 2 of 3)</vt:lpstr>
      <vt:lpstr>BLP Example  (slide 3 of 3)</vt:lpstr>
      <vt:lpstr>Implementation Example</vt:lpstr>
      <vt:lpstr>Biba Integrity Model</vt:lpstr>
      <vt:lpstr>Biba Integrity Model</vt:lpstr>
      <vt:lpstr>Clark-Wilson Integrity Model</vt:lpstr>
      <vt:lpstr>Clark-Wilson Integrity Model</vt:lpstr>
      <vt:lpstr>Chinese Wall Model</vt:lpstr>
      <vt:lpstr>PowerPoint Presentation</vt:lpstr>
      <vt:lpstr>Chinese Wall Model</vt:lpstr>
      <vt:lpstr> Table 13.1  Terminology Related to  Trust</vt:lpstr>
      <vt:lpstr>Reference Monitors</vt:lpstr>
      <vt:lpstr>Trojan Horse Defense</vt:lpstr>
      <vt:lpstr>Multilevel Security (MLS)</vt:lpstr>
      <vt:lpstr>Table 13.2  using RBAC  (to implement BLP)</vt:lpstr>
      <vt:lpstr>Figure  13.9  Role Hierarchy User Assignments</vt:lpstr>
      <vt:lpstr>Database Classification</vt:lpstr>
      <vt:lpstr>Database Classification</vt:lpstr>
      <vt:lpstr>Database Security  Read Access</vt:lpstr>
      <vt:lpstr>Database Security Write Access</vt:lpstr>
      <vt:lpstr>Example of Polyinstantiation</vt:lpstr>
      <vt:lpstr>Trusted Platform Module  (TPM)</vt:lpstr>
      <vt:lpstr>Authenticated Boot Service</vt:lpstr>
      <vt:lpstr>     Certification Service</vt:lpstr>
      <vt:lpstr>  Encryption Service</vt:lpstr>
      <vt:lpstr>Common Criteria (CC)</vt:lpstr>
      <vt:lpstr>CC Requirements</vt:lpstr>
      <vt:lpstr>PowerPoint Presentation</vt:lpstr>
      <vt:lpstr>PowerPoint Presentation</vt:lpstr>
      <vt:lpstr>Organization and Construction  of CC Requirements</vt:lpstr>
      <vt:lpstr>Protection Profile (PP)</vt:lpstr>
      <vt:lpstr>Security Assurance</vt:lpstr>
      <vt:lpstr>Assurance and Evaluation</vt:lpstr>
      <vt:lpstr>Scope of Assurance</vt:lpstr>
      <vt:lpstr>CC Assurance Levels</vt:lpstr>
      <vt:lpstr>Evaluation</vt:lpstr>
      <vt:lpstr>Evaluation Parties and Phases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</dc:title>
  <dc:subject>Chapter 10 Lecture Overheads</dc:subject>
  <dc:creator>Lawrie Brown</dc:creator>
  <cp:keywords/>
  <dc:description/>
  <cp:lastModifiedBy>Default User</cp:lastModifiedBy>
  <cp:revision>49</cp:revision>
  <cp:lastPrinted>2007-07-13T01:00:38Z</cp:lastPrinted>
  <dcterms:created xsi:type="dcterms:W3CDTF">2012-04-05T15:00:23Z</dcterms:created>
  <dcterms:modified xsi:type="dcterms:W3CDTF">2013-02-11T22:19:41Z</dcterms:modified>
  <cp:category/>
</cp:coreProperties>
</file>